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Lst>
  <p:notesMasterIdLst>
    <p:notesMasterId r:id="rId21"/>
  </p:notesMasterIdLst>
  <p:sldIdLst>
    <p:sldId id="256" r:id="rId4"/>
    <p:sldId id="257" r:id="rId5"/>
    <p:sldId id="258" r:id="rId6"/>
    <p:sldId id="327" r:id="rId7"/>
    <p:sldId id="259" r:id="rId8"/>
    <p:sldId id="260" r:id="rId9"/>
    <p:sldId id="261" r:id="rId10"/>
    <p:sldId id="262" r:id="rId11"/>
    <p:sldId id="263" r:id="rId12"/>
    <p:sldId id="266" r:id="rId13"/>
    <p:sldId id="267" r:id="rId14"/>
    <p:sldId id="269" r:id="rId15"/>
    <p:sldId id="270" r:id="rId16"/>
    <p:sldId id="271" r:id="rId17"/>
    <p:sldId id="318" r:id="rId18"/>
    <p:sldId id="272" r:id="rId19"/>
    <p:sldId id="319" r:id="rId20"/>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80" autoAdjust="0"/>
  </p:normalViewPr>
  <p:slideViewPr>
    <p:cSldViewPr>
      <p:cViewPr>
        <p:scale>
          <a:sx n="90" d="100"/>
          <a:sy n="90" d="100"/>
        </p:scale>
        <p:origin x="-432" y="162"/>
      </p:cViewPr>
      <p:guideLst>
        <p:guide orient="horz" pos="2160"/>
        <p:guide pos="3840"/>
      </p:guideLst>
    </p:cSldViewPr>
  </p:slideViewPr>
  <p:outlineViewPr>
    <p:cViewPr>
      <p:scale>
        <a:sx n="33" d="100"/>
        <a:sy n="33" d="100"/>
      </p:scale>
      <p:origin x="246" y="56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B3E0A-5DA2-49E4-98F0-ED0D69DCAA3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AEC76C5B-85F9-4B0A-AC0B-D879E846E378}">
      <dgm:prSet phldrT="[Text]"/>
      <dgm:spPr>
        <a:solidFill>
          <a:srgbClr val="FF0000"/>
        </a:solidFill>
      </dgm:spPr>
      <dgm:t>
        <a:bodyPr/>
        <a:lstStyle/>
        <a:p>
          <a:r>
            <a:rPr lang="en-GB" dirty="0" smtClean="0"/>
            <a:t>Outline </a:t>
          </a:r>
          <a:endParaRPr lang="en-GB" dirty="0"/>
        </a:p>
      </dgm:t>
    </dgm:pt>
    <dgm:pt modelId="{1E46FA86-7F6F-4DF3-A1BC-A4C0EEAFE975}" type="parTrans" cxnId="{1C91AAC3-75C8-4B10-8043-C5EDB96A613B}">
      <dgm:prSet/>
      <dgm:spPr/>
      <dgm:t>
        <a:bodyPr/>
        <a:lstStyle/>
        <a:p>
          <a:endParaRPr lang="en-GB"/>
        </a:p>
      </dgm:t>
    </dgm:pt>
    <dgm:pt modelId="{1CFCDBFA-FFB3-4079-8317-C6A9DBD25399}" type="sibTrans" cxnId="{1C91AAC3-75C8-4B10-8043-C5EDB96A613B}">
      <dgm:prSet/>
      <dgm:spPr/>
      <dgm:t>
        <a:bodyPr/>
        <a:lstStyle/>
        <a:p>
          <a:endParaRPr lang="en-GB"/>
        </a:p>
      </dgm:t>
    </dgm:pt>
    <dgm:pt modelId="{F1016652-FC09-4FA8-B4AE-7427C4DE394A}">
      <dgm:prSet phldrT="[Text]" custT="1"/>
      <dgm:spPr/>
      <dgm:t>
        <a:bodyPr/>
        <a:lstStyle/>
        <a:p>
          <a:r>
            <a:rPr lang="en-GB" sz="2000" b="1" dirty="0" smtClean="0">
              <a:latin typeface="Times New Roman" pitchFamily="18" charset="0"/>
              <a:cs typeface="Times New Roman" pitchFamily="18" charset="0"/>
            </a:rPr>
            <a:t>Introduction</a:t>
          </a:r>
          <a:endParaRPr lang="en-GB" sz="2000" b="1" dirty="0"/>
        </a:p>
      </dgm:t>
    </dgm:pt>
    <dgm:pt modelId="{B760D1F6-297F-4A44-BC3D-71EA38CBC393}" type="parTrans" cxnId="{D6DC4A2E-E104-45E5-8249-6BE874ABAB72}">
      <dgm:prSet/>
      <dgm:spPr/>
      <dgm:t>
        <a:bodyPr/>
        <a:lstStyle/>
        <a:p>
          <a:endParaRPr lang="en-GB"/>
        </a:p>
      </dgm:t>
    </dgm:pt>
    <dgm:pt modelId="{73138CDA-D250-437E-A4D6-CC4FF1104226}" type="sibTrans" cxnId="{D6DC4A2E-E104-45E5-8249-6BE874ABAB72}">
      <dgm:prSet/>
      <dgm:spPr/>
      <dgm:t>
        <a:bodyPr/>
        <a:lstStyle/>
        <a:p>
          <a:endParaRPr lang="en-GB"/>
        </a:p>
      </dgm:t>
    </dgm:pt>
    <dgm:pt modelId="{544D159F-242D-4543-9239-7BC86FF45EB3}">
      <dgm:prSet phldrT="[Text]" custT="1"/>
      <dgm:spPr/>
      <dgm:t>
        <a:bodyPr/>
        <a:lstStyle/>
        <a:p>
          <a:r>
            <a:rPr lang="en-GB" sz="1300" b="1" dirty="0" smtClean="0"/>
            <a:t> </a:t>
          </a:r>
          <a:r>
            <a:rPr lang="en-GB" sz="1600" b="1" dirty="0" smtClean="0"/>
            <a:t>Benefits of use of Electronic Resources</a:t>
          </a:r>
          <a:r>
            <a:rPr lang="en-GB" sz="1300" b="1" dirty="0" smtClean="0"/>
            <a:t>.</a:t>
          </a:r>
          <a:endParaRPr lang="en-GB" sz="1300" b="1" dirty="0"/>
        </a:p>
      </dgm:t>
    </dgm:pt>
    <dgm:pt modelId="{D0A6545E-0467-484C-A00B-1ACBDD672EF7}" type="parTrans" cxnId="{02E13A10-43A3-4C71-9CCF-5BAD5E1F681F}">
      <dgm:prSet/>
      <dgm:spPr/>
      <dgm:t>
        <a:bodyPr/>
        <a:lstStyle/>
        <a:p>
          <a:endParaRPr lang="en-GB"/>
        </a:p>
      </dgm:t>
    </dgm:pt>
    <dgm:pt modelId="{35FFF168-0597-499C-BB8D-9BF95386E746}" type="sibTrans" cxnId="{02E13A10-43A3-4C71-9CCF-5BAD5E1F681F}">
      <dgm:prSet/>
      <dgm:spPr/>
      <dgm:t>
        <a:bodyPr/>
        <a:lstStyle/>
        <a:p>
          <a:endParaRPr lang="en-GB"/>
        </a:p>
      </dgm:t>
    </dgm:pt>
    <dgm:pt modelId="{5C511DB2-376E-43C6-B4B0-C3D8B7D889FF}">
      <dgm:prSet phldrT="[Text]" custT="1"/>
      <dgm:spPr>
        <a:solidFill>
          <a:schemeClr val="accent6">
            <a:lumMod val="75000"/>
          </a:schemeClr>
        </a:solidFill>
      </dgm:spPr>
      <dgm:t>
        <a:bodyPr/>
        <a:lstStyle/>
        <a:p>
          <a:r>
            <a:rPr lang="en-GB" sz="2000" b="1" dirty="0" smtClean="0"/>
            <a:t>Introduction to online Databases</a:t>
          </a:r>
          <a:endParaRPr lang="en-GB" sz="2000" b="1" dirty="0"/>
        </a:p>
      </dgm:t>
    </dgm:pt>
    <dgm:pt modelId="{6A5705C9-EEAA-4AD8-A9DE-62A47EE9CE48}" type="parTrans" cxnId="{A71BA417-8FA3-4CF6-8C38-601060B34D65}">
      <dgm:prSet/>
      <dgm:spPr/>
      <dgm:t>
        <a:bodyPr/>
        <a:lstStyle/>
        <a:p>
          <a:endParaRPr lang="en-GB"/>
        </a:p>
      </dgm:t>
    </dgm:pt>
    <dgm:pt modelId="{DB896A1C-D551-47F9-9702-2CC679FDCBF1}" type="sibTrans" cxnId="{A71BA417-8FA3-4CF6-8C38-601060B34D65}">
      <dgm:prSet/>
      <dgm:spPr/>
      <dgm:t>
        <a:bodyPr/>
        <a:lstStyle/>
        <a:p>
          <a:endParaRPr lang="en-GB"/>
        </a:p>
      </dgm:t>
    </dgm:pt>
    <dgm:pt modelId="{4A7453BA-646E-47DB-BFF5-ABB0DA9F50CC}">
      <dgm:prSet phldrT="[Text]" custT="1"/>
      <dgm:spPr>
        <a:solidFill>
          <a:schemeClr val="accent5"/>
        </a:solidFill>
      </dgm:spPr>
      <dgm:t>
        <a:bodyPr/>
        <a:lstStyle/>
        <a:p>
          <a:r>
            <a:rPr lang="en-GB" sz="2000" dirty="0" smtClean="0">
              <a:latin typeface="Times New Roman" pitchFamily="18" charset="0"/>
              <a:cs typeface="Times New Roman" pitchFamily="18" charset="0"/>
            </a:rPr>
            <a:t>Scholarly databases: Types available</a:t>
          </a:r>
          <a:endParaRPr lang="en-GB" sz="2000" dirty="0"/>
        </a:p>
      </dgm:t>
    </dgm:pt>
    <dgm:pt modelId="{A433347A-937D-4CE0-9A9C-058B70C08EA7}" type="parTrans" cxnId="{BD5218CC-AFE7-4E17-B3FB-CCDF93407739}">
      <dgm:prSet/>
      <dgm:spPr/>
      <dgm:t>
        <a:bodyPr/>
        <a:lstStyle/>
        <a:p>
          <a:endParaRPr lang="en-GB"/>
        </a:p>
      </dgm:t>
    </dgm:pt>
    <dgm:pt modelId="{C546775B-0F78-4DC2-A338-346A6EA3A201}" type="sibTrans" cxnId="{BD5218CC-AFE7-4E17-B3FB-CCDF93407739}">
      <dgm:prSet/>
      <dgm:spPr/>
      <dgm:t>
        <a:bodyPr/>
        <a:lstStyle/>
        <a:p>
          <a:endParaRPr lang="en-GB"/>
        </a:p>
      </dgm:t>
    </dgm:pt>
    <dgm:pt modelId="{28631FDB-A0DA-44D5-A292-FBA2FF54B708}">
      <dgm:prSet custT="1"/>
      <dgm:spPr>
        <a:solidFill>
          <a:srgbClr val="92D050"/>
        </a:solidFill>
      </dgm:spPr>
      <dgm:t>
        <a:bodyPr/>
        <a:lstStyle/>
        <a:p>
          <a:r>
            <a:rPr lang="en-GB" sz="1800" b="1" dirty="0" smtClean="0">
              <a:latin typeface="Times New Roman" pitchFamily="18" charset="0"/>
              <a:cs typeface="Times New Roman" pitchFamily="18" charset="0"/>
            </a:rPr>
            <a:t>Tips for Producing excellent scholarly papers</a:t>
          </a:r>
          <a:endParaRPr lang="en-GB" sz="1800" b="1" dirty="0"/>
        </a:p>
      </dgm:t>
    </dgm:pt>
    <dgm:pt modelId="{3813618C-18AB-4120-8D1D-D06009C8B89C}" type="parTrans" cxnId="{B93C68ED-E67A-41B9-84EE-FFAB2A3A8142}">
      <dgm:prSet/>
      <dgm:spPr/>
      <dgm:t>
        <a:bodyPr/>
        <a:lstStyle/>
        <a:p>
          <a:endParaRPr lang="en-GB"/>
        </a:p>
      </dgm:t>
    </dgm:pt>
    <dgm:pt modelId="{23F65C9B-9EB9-4E18-BF83-FDEE01056A8D}" type="sibTrans" cxnId="{B93C68ED-E67A-41B9-84EE-FFAB2A3A8142}">
      <dgm:prSet/>
      <dgm:spPr/>
      <dgm:t>
        <a:bodyPr/>
        <a:lstStyle/>
        <a:p>
          <a:endParaRPr lang="en-GB"/>
        </a:p>
      </dgm:t>
    </dgm:pt>
    <dgm:pt modelId="{D8E0283B-7AF5-4C12-B754-922F7A5EF869}">
      <dgm:prSet phldrT="[Text]" custT="1"/>
      <dgm:spPr/>
      <dgm:t>
        <a:bodyPr/>
        <a:lstStyle/>
        <a:p>
          <a:r>
            <a:rPr lang="en-GB" sz="2000" b="1" dirty="0" smtClean="0">
              <a:latin typeface="Times New Roman" pitchFamily="18" charset="0"/>
              <a:cs typeface="Times New Roman" pitchFamily="18" charset="0"/>
            </a:rPr>
            <a:t>Conclusion</a:t>
          </a:r>
          <a:r>
            <a:rPr lang="en-GB" sz="2000" dirty="0" smtClean="0">
              <a:latin typeface="Times New Roman" pitchFamily="18" charset="0"/>
              <a:cs typeface="Times New Roman" pitchFamily="18" charset="0"/>
            </a:rPr>
            <a:t> </a:t>
          </a:r>
          <a:endParaRPr lang="en-GB" sz="2000" dirty="0"/>
        </a:p>
      </dgm:t>
    </dgm:pt>
    <dgm:pt modelId="{008CC5DF-916F-437C-98FE-7B01F3B16BBA}" type="sibTrans" cxnId="{D8E8859D-4BAF-4A77-9C61-B9FFC040D598}">
      <dgm:prSet/>
      <dgm:spPr/>
      <dgm:t>
        <a:bodyPr/>
        <a:lstStyle/>
        <a:p>
          <a:endParaRPr lang="en-GB"/>
        </a:p>
      </dgm:t>
    </dgm:pt>
    <dgm:pt modelId="{B8CB561D-DE80-4888-81E8-069DAD3C8A75}" type="parTrans" cxnId="{D8E8859D-4BAF-4A77-9C61-B9FFC040D598}">
      <dgm:prSet/>
      <dgm:spPr/>
      <dgm:t>
        <a:bodyPr/>
        <a:lstStyle/>
        <a:p>
          <a:endParaRPr lang="en-GB"/>
        </a:p>
      </dgm:t>
    </dgm:pt>
    <dgm:pt modelId="{5E940ED6-D909-4D3E-8F93-9F76A001D889}" type="pres">
      <dgm:prSet presAssocID="{94EB3E0A-5DA2-49E4-98F0-ED0D69DCAA3B}" presName="Name0" presStyleCnt="0">
        <dgm:presLayoutVars>
          <dgm:chMax val="1"/>
          <dgm:dir/>
          <dgm:animLvl val="ctr"/>
          <dgm:resizeHandles val="exact"/>
        </dgm:presLayoutVars>
      </dgm:prSet>
      <dgm:spPr/>
      <dgm:t>
        <a:bodyPr/>
        <a:lstStyle/>
        <a:p>
          <a:endParaRPr lang="en-US"/>
        </a:p>
      </dgm:t>
    </dgm:pt>
    <dgm:pt modelId="{BE6144E5-BD3F-4967-8657-E4B517616782}" type="pres">
      <dgm:prSet presAssocID="{AEC76C5B-85F9-4B0A-AC0B-D879E846E378}" presName="centerShape" presStyleLbl="node0" presStyleIdx="0" presStyleCnt="1" custScaleX="181315"/>
      <dgm:spPr/>
      <dgm:t>
        <a:bodyPr/>
        <a:lstStyle/>
        <a:p>
          <a:endParaRPr lang="en-GB"/>
        </a:p>
      </dgm:t>
    </dgm:pt>
    <dgm:pt modelId="{1DFA2F8D-31E4-4C5E-996C-909377EBDF77}" type="pres">
      <dgm:prSet presAssocID="{B760D1F6-297F-4A44-BC3D-71EA38CBC393}" presName="parTrans" presStyleLbl="sibTrans2D1" presStyleIdx="0" presStyleCnt="6"/>
      <dgm:spPr/>
      <dgm:t>
        <a:bodyPr/>
        <a:lstStyle/>
        <a:p>
          <a:endParaRPr lang="en-US"/>
        </a:p>
      </dgm:t>
    </dgm:pt>
    <dgm:pt modelId="{DB5AA384-728D-476F-AFB0-B0CC3C2F7EF6}" type="pres">
      <dgm:prSet presAssocID="{B760D1F6-297F-4A44-BC3D-71EA38CBC393}" presName="connectorText" presStyleLbl="sibTrans2D1" presStyleIdx="0" presStyleCnt="6"/>
      <dgm:spPr/>
      <dgm:t>
        <a:bodyPr/>
        <a:lstStyle/>
        <a:p>
          <a:endParaRPr lang="en-US"/>
        </a:p>
      </dgm:t>
    </dgm:pt>
    <dgm:pt modelId="{F9D5218F-B841-4147-AC58-D24AD983B87F}" type="pres">
      <dgm:prSet presAssocID="{F1016652-FC09-4FA8-B4AE-7427C4DE394A}" presName="node" presStyleLbl="node1" presStyleIdx="0" presStyleCnt="6" custScaleX="168617" custRadScaleRad="85451" custRadScaleInc="4289">
        <dgm:presLayoutVars>
          <dgm:bulletEnabled val="1"/>
        </dgm:presLayoutVars>
      </dgm:prSet>
      <dgm:spPr/>
      <dgm:t>
        <a:bodyPr/>
        <a:lstStyle/>
        <a:p>
          <a:endParaRPr lang="en-GB"/>
        </a:p>
      </dgm:t>
    </dgm:pt>
    <dgm:pt modelId="{81231FEB-4D2B-46B3-96E0-7031AB5D4B33}" type="pres">
      <dgm:prSet presAssocID="{D0A6545E-0467-484C-A00B-1ACBDD672EF7}" presName="parTrans" presStyleLbl="sibTrans2D1" presStyleIdx="1" presStyleCnt="6"/>
      <dgm:spPr/>
      <dgm:t>
        <a:bodyPr/>
        <a:lstStyle/>
        <a:p>
          <a:endParaRPr lang="en-US"/>
        </a:p>
      </dgm:t>
    </dgm:pt>
    <dgm:pt modelId="{69472A5F-18C6-4194-9F3F-1B6BB7943BEF}" type="pres">
      <dgm:prSet presAssocID="{D0A6545E-0467-484C-A00B-1ACBDD672EF7}" presName="connectorText" presStyleLbl="sibTrans2D1" presStyleIdx="1" presStyleCnt="6"/>
      <dgm:spPr/>
      <dgm:t>
        <a:bodyPr/>
        <a:lstStyle/>
        <a:p>
          <a:endParaRPr lang="en-US"/>
        </a:p>
      </dgm:t>
    </dgm:pt>
    <dgm:pt modelId="{4CC17C14-B222-4D56-B7AE-41E1B28A2B29}" type="pres">
      <dgm:prSet presAssocID="{544D159F-242D-4543-9239-7BC86FF45EB3}" presName="node" presStyleLbl="node1" presStyleIdx="1" presStyleCnt="6" custScaleX="134034" custRadScaleRad="123347" custRadScaleInc="34647">
        <dgm:presLayoutVars>
          <dgm:bulletEnabled val="1"/>
        </dgm:presLayoutVars>
      </dgm:prSet>
      <dgm:spPr/>
      <dgm:t>
        <a:bodyPr/>
        <a:lstStyle/>
        <a:p>
          <a:endParaRPr lang="en-GB"/>
        </a:p>
      </dgm:t>
    </dgm:pt>
    <dgm:pt modelId="{17944E3A-5B8A-44D9-850D-84812C7A2A13}" type="pres">
      <dgm:prSet presAssocID="{6A5705C9-EEAA-4AD8-A9DE-62A47EE9CE48}" presName="parTrans" presStyleLbl="sibTrans2D1" presStyleIdx="2" presStyleCnt="6"/>
      <dgm:spPr/>
      <dgm:t>
        <a:bodyPr/>
        <a:lstStyle/>
        <a:p>
          <a:endParaRPr lang="en-US"/>
        </a:p>
      </dgm:t>
    </dgm:pt>
    <dgm:pt modelId="{6A8AD5BC-419A-42D9-A5C3-18C71D7D5174}" type="pres">
      <dgm:prSet presAssocID="{6A5705C9-EEAA-4AD8-A9DE-62A47EE9CE48}" presName="connectorText" presStyleLbl="sibTrans2D1" presStyleIdx="2" presStyleCnt="6"/>
      <dgm:spPr/>
      <dgm:t>
        <a:bodyPr/>
        <a:lstStyle/>
        <a:p>
          <a:endParaRPr lang="en-US"/>
        </a:p>
      </dgm:t>
    </dgm:pt>
    <dgm:pt modelId="{2EB71DB8-3AA2-4932-B0D9-E8BBBD993BE1}" type="pres">
      <dgm:prSet presAssocID="{5C511DB2-376E-43C6-B4B0-C3D8B7D889FF}" presName="node" presStyleLbl="node1" presStyleIdx="2" presStyleCnt="6" custScaleX="162477" custRadScaleRad="120758" custRadScaleInc="-11400">
        <dgm:presLayoutVars>
          <dgm:bulletEnabled val="1"/>
        </dgm:presLayoutVars>
      </dgm:prSet>
      <dgm:spPr/>
      <dgm:t>
        <a:bodyPr/>
        <a:lstStyle/>
        <a:p>
          <a:endParaRPr lang="en-GB"/>
        </a:p>
      </dgm:t>
    </dgm:pt>
    <dgm:pt modelId="{01B12F57-1127-44D5-A9E2-6F692B21F9F9}" type="pres">
      <dgm:prSet presAssocID="{A433347A-937D-4CE0-9A9C-058B70C08EA7}" presName="parTrans" presStyleLbl="sibTrans2D1" presStyleIdx="3" presStyleCnt="6"/>
      <dgm:spPr/>
      <dgm:t>
        <a:bodyPr/>
        <a:lstStyle/>
        <a:p>
          <a:endParaRPr lang="en-US"/>
        </a:p>
      </dgm:t>
    </dgm:pt>
    <dgm:pt modelId="{5BF44AAA-2AD1-4D15-A2F1-A358B90901A9}" type="pres">
      <dgm:prSet presAssocID="{A433347A-937D-4CE0-9A9C-058B70C08EA7}" presName="connectorText" presStyleLbl="sibTrans2D1" presStyleIdx="3" presStyleCnt="6"/>
      <dgm:spPr/>
      <dgm:t>
        <a:bodyPr/>
        <a:lstStyle/>
        <a:p>
          <a:endParaRPr lang="en-US"/>
        </a:p>
      </dgm:t>
    </dgm:pt>
    <dgm:pt modelId="{86A9DF18-6AD7-41AC-8072-8E7AFF9EBAD6}" type="pres">
      <dgm:prSet presAssocID="{4A7453BA-646E-47DB-BFF5-ABB0DA9F50CC}" presName="node" presStyleLbl="node1" presStyleIdx="3" presStyleCnt="6" custScaleX="137082">
        <dgm:presLayoutVars>
          <dgm:bulletEnabled val="1"/>
        </dgm:presLayoutVars>
      </dgm:prSet>
      <dgm:spPr/>
      <dgm:t>
        <a:bodyPr/>
        <a:lstStyle/>
        <a:p>
          <a:endParaRPr lang="en-GB"/>
        </a:p>
      </dgm:t>
    </dgm:pt>
    <dgm:pt modelId="{B343D4AB-7ECF-4FE8-B8C9-F14D686FB560}" type="pres">
      <dgm:prSet presAssocID="{B8CB561D-DE80-4888-81E8-069DAD3C8A75}" presName="parTrans" presStyleLbl="sibTrans2D1" presStyleIdx="4" presStyleCnt="6"/>
      <dgm:spPr/>
      <dgm:t>
        <a:bodyPr/>
        <a:lstStyle/>
        <a:p>
          <a:endParaRPr lang="en-US"/>
        </a:p>
      </dgm:t>
    </dgm:pt>
    <dgm:pt modelId="{72A9D740-2B54-4583-9BDC-CF3417706795}" type="pres">
      <dgm:prSet presAssocID="{B8CB561D-DE80-4888-81E8-069DAD3C8A75}" presName="connectorText" presStyleLbl="sibTrans2D1" presStyleIdx="4" presStyleCnt="6"/>
      <dgm:spPr/>
      <dgm:t>
        <a:bodyPr/>
        <a:lstStyle/>
        <a:p>
          <a:endParaRPr lang="en-US"/>
        </a:p>
      </dgm:t>
    </dgm:pt>
    <dgm:pt modelId="{74B2E19A-CD89-497B-963D-316637BC6CD7}" type="pres">
      <dgm:prSet presAssocID="{D8E0283B-7AF5-4C12-B754-922F7A5EF869}" presName="node" presStyleLbl="node1" presStyleIdx="4" presStyleCnt="6" custScaleX="137082" custRadScaleRad="123501" custRadScaleInc="159276">
        <dgm:presLayoutVars>
          <dgm:bulletEnabled val="1"/>
        </dgm:presLayoutVars>
      </dgm:prSet>
      <dgm:spPr/>
      <dgm:t>
        <a:bodyPr/>
        <a:lstStyle/>
        <a:p>
          <a:endParaRPr lang="en-GB"/>
        </a:p>
      </dgm:t>
    </dgm:pt>
    <dgm:pt modelId="{905D841E-5634-4068-A338-F27D18B48E00}" type="pres">
      <dgm:prSet presAssocID="{3813618C-18AB-4120-8D1D-D06009C8B89C}" presName="parTrans" presStyleLbl="sibTrans2D1" presStyleIdx="5" presStyleCnt="6"/>
      <dgm:spPr/>
      <dgm:t>
        <a:bodyPr/>
        <a:lstStyle/>
        <a:p>
          <a:endParaRPr lang="en-US"/>
        </a:p>
      </dgm:t>
    </dgm:pt>
    <dgm:pt modelId="{283385EA-B5A7-4E70-A72E-A68016855B1C}" type="pres">
      <dgm:prSet presAssocID="{3813618C-18AB-4120-8D1D-D06009C8B89C}" presName="connectorText" presStyleLbl="sibTrans2D1" presStyleIdx="5" presStyleCnt="6"/>
      <dgm:spPr/>
      <dgm:t>
        <a:bodyPr/>
        <a:lstStyle/>
        <a:p>
          <a:endParaRPr lang="en-US"/>
        </a:p>
      </dgm:t>
    </dgm:pt>
    <dgm:pt modelId="{4954CCF3-D25B-4F17-934C-CE003AFA3348}" type="pres">
      <dgm:prSet presAssocID="{28631FDB-A0DA-44D5-A292-FBA2FF54B708}" presName="node" presStyleLbl="node1" presStyleIdx="5" presStyleCnt="6" custScaleX="188509" custRadScaleRad="113005" custRadScaleInc="-195215">
        <dgm:presLayoutVars>
          <dgm:bulletEnabled val="1"/>
        </dgm:presLayoutVars>
      </dgm:prSet>
      <dgm:spPr/>
      <dgm:t>
        <a:bodyPr/>
        <a:lstStyle/>
        <a:p>
          <a:endParaRPr lang="en-US"/>
        </a:p>
      </dgm:t>
    </dgm:pt>
  </dgm:ptLst>
  <dgm:cxnLst>
    <dgm:cxn modelId="{D8E8859D-4BAF-4A77-9C61-B9FFC040D598}" srcId="{AEC76C5B-85F9-4B0A-AC0B-D879E846E378}" destId="{D8E0283B-7AF5-4C12-B754-922F7A5EF869}" srcOrd="4" destOrd="0" parTransId="{B8CB561D-DE80-4888-81E8-069DAD3C8A75}" sibTransId="{008CC5DF-916F-437C-98FE-7B01F3B16BBA}"/>
    <dgm:cxn modelId="{C0134CB0-9A15-4FC3-A05B-D2ADDC942299}" type="presOf" srcId="{6A5705C9-EEAA-4AD8-A9DE-62A47EE9CE48}" destId="{17944E3A-5B8A-44D9-850D-84812C7A2A13}" srcOrd="0" destOrd="0" presId="urn:microsoft.com/office/officeart/2005/8/layout/radial5"/>
    <dgm:cxn modelId="{A71BA417-8FA3-4CF6-8C38-601060B34D65}" srcId="{AEC76C5B-85F9-4B0A-AC0B-D879E846E378}" destId="{5C511DB2-376E-43C6-B4B0-C3D8B7D889FF}" srcOrd="2" destOrd="0" parTransId="{6A5705C9-EEAA-4AD8-A9DE-62A47EE9CE48}" sibTransId="{DB896A1C-D551-47F9-9702-2CC679FDCBF1}"/>
    <dgm:cxn modelId="{11428855-1699-49D4-A4B7-5C3023B60A87}" type="presOf" srcId="{D0A6545E-0467-484C-A00B-1ACBDD672EF7}" destId="{81231FEB-4D2B-46B3-96E0-7031AB5D4B33}" srcOrd="0" destOrd="0" presId="urn:microsoft.com/office/officeart/2005/8/layout/radial5"/>
    <dgm:cxn modelId="{BD5218CC-AFE7-4E17-B3FB-CCDF93407739}" srcId="{AEC76C5B-85F9-4B0A-AC0B-D879E846E378}" destId="{4A7453BA-646E-47DB-BFF5-ABB0DA9F50CC}" srcOrd="3" destOrd="0" parTransId="{A433347A-937D-4CE0-9A9C-058B70C08EA7}" sibTransId="{C546775B-0F78-4DC2-A338-346A6EA3A201}"/>
    <dgm:cxn modelId="{35E1C6FC-01FD-48AB-A5BE-4C365E7141DA}" type="presOf" srcId="{A433347A-937D-4CE0-9A9C-058B70C08EA7}" destId="{5BF44AAA-2AD1-4D15-A2F1-A358B90901A9}" srcOrd="1" destOrd="0" presId="urn:microsoft.com/office/officeart/2005/8/layout/radial5"/>
    <dgm:cxn modelId="{15148E5B-0453-4C6D-93C0-D1C52E1D68BE}" type="presOf" srcId="{B8CB561D-DE80-4888-81E8-069DAD3C8A75}" destId="{72A9D740-2B54-4583-9BDC-CF3417706795}" srcOrd="1" destOrd="0" presId="urn:microsoft.com/office/officeart/2005/8/layout/radial5"/>
    <dgm:cxn modelId="{5866A5E1-9CC0-41B1-BA30-2297334786E4}" type="presOf" srcId="{28631FDB-A0DA-44D5-A292-FBA2FF54B708}" destId="{4954CCF3-D25B-4F17-934C-CE003AFA3348}" srcOrd="0" destOrd="0" presId="urn:microsoft.com/office/officeart/2005/8/layout/radial5"/>
    <dgm:cxn modelId="{05B1EF90-AE18-4338-B394-FD8141C6D30C}" type="presOf" srcId="{D8E0283B-7AF5-4C12-B754-922F7A5EF869}" destId="{74B2E19A-CD89-497B-963D-316637BC6CD7}" srcOrd="0" destOrd="0" presId="urn:microsoft.com/office/officeart/2005/8/layout/radial5"/>
    <dgm:cxn modelId="{EAE5B9F7-4E7C-4CE3-99BC-ED17BAB34910}" type="presOf" srcId="{544D159F-242D-4543-9239-7BC86FF45EB3}" destId="{4CC17C14-B222-4D56-B7AE-41E1B28A2B29}" srcOrd="0" destOrd="0" presId="urn:microsoft.com/office/officeart/2005/8/layout/radial5"/>
    <dgm:cxn modelId="{8FB5162A-248E-417A-B84B-3A8E840CA5F6}" type="presOf" srcId="{94EB3E0A-5DA2-49E4-98F0-ED0D69DCAA3B}" destId="{5E940ED6-D909-4D3E-8F93-9F76A001D889}" srcOrd="0" destOrd="0" presId="urn:microsoft.com/office/officeart/2005/8/layout/radial5"/>
    <dgm:cxn modelId="{1505DF8B-082D-444E-9562-15ABA9304C77}" type="presOf" srcId="{B760D1F6-297F-4A44-BC3D-71EA38CBC393}" destId="{1DFA2F8D-31E4-4C5E-996C-909377EBDF77}" srcOrd="0" destOrd="0" presId="urn:microsoft.com/office/officeart/2005/8/layout/radial5"/>
    <dgm:cxn modelId="{FC83DB1F-039B-4DBC-811B-99040341E613}" type="presOf" srcId="{D0A6545E-0467-484C-A00B-1ACBDD672EF7}" destId="{69472A5F-18C6-4194-9F3F-1B6BB7943BEF}" srcOrd="1" destOrd="0" presId="urn:microsoft.com/office/officeart/2005/8/layout/radial5"/>
    <dgm:cxn modelId="{44A33C31-18A4-4A8B-A42F-C4718325281D}" type="presOf" srcId="{B760D1F6-297F-4A44-BC3D-71EA38CBC393}" destId="{DB5AA384-728D-476F-AFB0-B0CC3C2F7EF6}" srcOrd="1" destOrd="0" presId="urn:microsoft.com/office/officeart/2005/8/layout/radial5"/>
    <dgm:cxn modelId="{02E13A10-43A3-4C71-9CCF-5BAD5E1F681F}" srcId="{AEC76C5B-85F9-4B0A-AC0B-D879E846E378}" destId="{544D159F-242D-4543-9239-7BC86FF45EB3}" srcOrd="1" destOrd="0" parTransId="{D0A6545E-0467-484C-A00B-1ACBDD672EF7}" sibTransId="{35FFF168-0597-499C-BB8D-9BF95386E746}"/>
    <dgm:cxn modelId="{0F9676F9-5735-45BD-B09C-2E8C18991DF5}" type="presOf" srcId="{A433347A-937D-4CE0-9A9C-058B70C08EA7}" destId="{01B12F57-1127-44D5-A9E2-6F692B21F9F9}" srcOrd="0" destOrd="0" presId="urn:microsoft.com/office/officeart/2005/8/layout/radial5"/>
    <dgm:cxn modelId="{D6DC4A2E-E104-45E5-8249-6BE874ABAB72}" srcId="{AEC76C5B-85F9-4B0A-AC0B-D879E846E378}" destId="{F1016652-FC09-4FA8-B4AE-7427C4DE394A}" srcOrd="0" destOrd="0" parTransId="{B760D1F6-297F-4A44-BC3D-71EA38CBC393}" sibTransId="{73138CDA-D250-437E-A4D6-CC4FF1104226}"/>
    <dgm:cxn modelId="{E4C7030A-1A42-4C50-BD71-DC109D79DB8E}" type="presOf" srcId="{B8CB561D-DE80-4888-81E8-069DAD3C8A75}" destId="{B343D4AB-7ECF-4FE8-B8C9-F14D686FB560}" srcOrd="0" destOrd="0" presId="urn:microsoft.com/office/officeart/2005/8/layout/radial5"/>
    <dgm:cxn modelId="{CF1891BF-2355-41A0-B64C-34910F3135FE}" type="presOf" srcId="{4A7453BA-646E-47DB-BFF5-ABB0DA9F50CC}" destId="{86A9DF18-6AD7-41AC-8072-8E7AFF9EBAD6}" srcOrd="0" destOrd="0" presId="urn:microsoft.com/office/officeart/2005/8/layout/radial5"/>
    <dgm:cxn modelId="{5F5B1A1F-0272-4749-90EC-0D61589115EC}" type="presOf" srcId="{5C511DB2-376E-43C6-B4B0-C3D8B7D889FF}" destId="{2EB71DB8-3AA2-4932-B0D9-E8BBBD993BE1}" srcOrd="0" destOrd="0" presId="urn:microsoft.com/office/officeart/2005/8/layout/radial5"/>
    <dgm:cxn modelId="{1C91AAC3-75C8-4B10-8043-C5EDB96A613B}" srcId="{94EB3E0A-5DA2-49E4-98F0-ED0D69DCAA3B}" destId="{AEC76C5B-85F9-4B0A-AC0B-D879E846E378}" srcOrd="0" destOrd="0" parTransId="{1E46FA86-7F6F-4DF3-A1BC-A4C0EEAFE975}" sibTransId="{1CFCDBFA-FFB3-4079-8317-C6A9DBD25399}"/>
    <dgm:cxn modelId="{4EA09BAA-8043-410A-AB5F-B3B3110CA887}" type="presOf" srcId="{AEC76C5B-85F9-4B0A-AC0B-D879E846E378}" destId="{BE6144E5-BD3F-4967-8657-E4B517616782}" srcOrd="0" destOrd="0" presId="urn:microsoft.com/office/officeart/2005/8/layout/radial5"/>
    <dgm:cxn modelId="{5E1BF7E5-FCDF-4E66-9809-3BE253F1BE92}" type="presOf" srcId="{3813618C-18AB-4120-8D1D-D06009C8B89C}" destId="{283385EA-B5A7-4E70-A72E-A68016855B1C}" srcOrd="1" destOrd="0" presId="urn:microsoft.com/office/officeart/2005/8/layout/radial5"/>
    <dgm:cxn modelId="{39CA2A15-476D-4496-9AD0-1EABDF7967E7}" type="presOf" srcId="{3813618C-18AB-4120-8D1D-D06009C8B89C}" destId="{905D841E-5634-4068-A338-F27D18B48E00}" srcOrd="0" destOrd="0" presId="urn:microsoft.com/office/officeart/2005/8/layout/radial5"/>
    <dgm:cxn modelId="{944DD76E-4C1A-4C3E-8491-5F5CC5729EA2}" type="presOf" srcId="{F1016652-FC09-4FA8-B4AE-7427C4DE394A}" destId="{F9D5218F-B841-4147-AC58-D24AD983B87F}" srcOrd="0" destOrd="0" presId="urn:microsoft.com/office/officeart/2005/8/layout/radial5"/>
    <dgm:cxn modelId="{9E3BB4AA-4DA6-4BB9-8BED-97487937835C}" type="presOf" srcId="{6A5705C9-EEAA-4AD8-A9DE-62A47EE9CE48}" destId="{6A8AD5BC-419A-42D9-A5C3-18C71D7D5174}" srcOrd="1" destOrd="0" presId="urn:microsoft.com/office/officeart/2005/8/layout/radial5"/>
    <dgm:cxn modelId="{B93C68ED-E67A-41B9-84EE-FFAB2A3A8142}" srcId="{AEC76C5B-85F9-4B0A-AC0B-D879E846E378}" destId="{28631FDB-A0DA-44D5-A292-FBA2FF54B708}" srcOrd="5" destOrd="0" parTransId="{3813618C-18AB-4120-8D1D-D06009C8B89C}" sibTransId="{23F65C9B-9EB9-4E18-BF83-FDEE01056A8D}"/>
    <dgm:cxn modelId="{FD936397-7E58-4C00-A086-481D078E0F2D}" type="presParOf" srcId="{5E940ED6-D909-4D3E-8F93-9F76A001D889}" destId="{BE6144E5-BD3F-4967-8657-E4B517616782}" srcOrd="0" destOrd="0" presId="urn:microsoft.com/office/officeart/2005/8/layout/radial5"/>
    <dgm:cxn modelId="{C9BA36E7-4E81-4FFC-B207-860B619DBCF2}" type="presParOf" srcId="{5E940ED6-D909-4D3E-8F93-9F76A001D889}" destId="{1DFA2F8D-31E4-4C5E-996C-909377EBDF77}" srcOrd="1" destOrd="0" presId="urn:microsoft.com/office/officeart/2005/8/layout/radial5"/>
    <dgm:cxn modelId="{BB0FAF41-EDC3-4821-958D-66D362815B25}" type="presParOf" srcId="{1DFA2F8D-31E4-4C5E-996C-909377EBDF77}" destId="{DB5AA384-728D-476F-AFB0-B0CC3C2F7EF6}" srcOrd="0" destOrd="0" presId="urn:microsoft.com/office/officeart/2005/8/layout/radial5"/>
    <dgm:cxn modelId="{CF1A18D9-FAEA-4B6C-8230-0F0256C034BB}" type="presParOf" srcId="{5E940ED6-D909-4D3E-8F93-9F76A001D889}" destId="{F9D5218F-B841-4147-AC58-D24AD983B87F}" srcOrd="2" destOrd="0" presId="urn:microsoft.com/office/officeart/2005/8/layout/radial5"/>
    <dgm:cxn modelId="{B6CB1648-2679-4662-A863-4F3204CA6F71}" type="presParOf" srcId="{5E940ED6-D909-4D3E-8F93-9F76A001D889}" destId="{81231FEB-4D2B-46B3-96E0-7031AB5D4B33}" srcOrd="3" destOrd="0" presId="urn:microsoft.com/office/officeart/2005/8/layout/radial5"/>
    <dgm:cxn modelId="{869DAD45-9AD8-40ED-9C47-E805560FD5E7}" type="presParOf" srcId="{81231FEB-4D2B-46B3-96E0-7031AB5D4B33}" destId="{69472A5F-18C6-4194-9F3F-1B6BB7943BEF}" srcOrd="0" destOrd="0" presId="urn:microsoft.com/office/officeart/2005/8/layout/radial5"/>
    <dgm:cxn modelId="{A940E9E8-164D-4A9C-A507-C4C90127D3D4}" type="presParOf" srcId="{5E940ED6-D909-4D3E-8F93-9F76A001D889}" destId="{4CC17C14-B222-4D56-B7AE-41E1B28A2B29}" srcOrd="4" destOrd="0" presId="urn:microsoft.com/office/officeart/2005/8/layout/radial5"/>
    <dgm:cxn modelId="{612FD2B9-9EF6-49E5-A1F0-6521CA9FBF97}" type="presParOf" srcId="{5E940ED6-D909-4D3E-8F93-9F76A001D889}" destId="{17944E3A-5B8A-44D9-850D-84812C7A2A13}" srcOrd="5" destOrd="0" presId="urn:microsoft.com/office/officeart/2005/8/layout/radial5"/>
    <dgm:cxn modelId="{C1F0049A-FCE3-4720-BD57-216C00FEA3EE}" type="presParOf" srcId="{17944E3A-5B8A-44D9-850D-84812C7A2A13}" destId="{6A8AD5BC-419A-42D9-A5C3-18C71D7D5174}" srcOrd="0" destOrd="0" presId="urn:microsoft.com/office/officeart/2005/8/layout/radial5"/>
    <dgm:cxn modelId="{EAAB4EC4-E304-4151-AF0B-D0D9AC3BDC56}" type="presParOf" srcId="{5E940ED6-D909-4D3E-8F93-9F76A001D889}" destId="{2EB71DB8-3AA2-4932-B0D9-E8BBBD993BE1}" srcOrd="6" destOrd="0" presId="urn:microsoft.com/office/officeart/2005/8/layout/radial5"/>
    <dgm:cxn modelId="{00F76339-D9E4-436E-BA96-80912E745F0F}" type="presParOf" srcId="{5E940ED6-D909-4D3E-8F93-9F76A001D889}" destId="{01B12F57-1127-44D5-A9E2-6F692B21F9F9}" srcOrd="7" destOrd="0" presId="urn:microsoft.com/office/officeart/2005/8/layout/radial5"/>
    <dgm:cxn modelId="{59548919-887E-43C3-9E6D-AF2611D19696}" type="presParOf" srcId="{01B12F57-1127-44D5-A9E2-6F692B21F9F9}" destId="{5BF44AAA-2AD1-4D15-A2F1-A358B90901A9}" srcOrd="0" destOrd="0" presId="urn:microsoft.com/office/officeart/2005/8/layout/radial5"/>
    <dgm:cxn modelId="{DBF984A2-D2CC-4286-B242-FBB57F0518E9}" type="presParOf" srcId="{5E940ED6-D909-4D3E-8F93-9F76A001D889}" destId="{86A9DF18-6AD7-41AC-8072-8E7AFF9EBAD6}" srcOrd="8" destOrd="0" presId="urn:microsoft.com/office/officeart/2005/8/layout/radial5"/>
    <dgm:cxn modelId="{29FC53B9-0AFE-4D2A-B0BD-FEB090768922}" type="presParOf" srcId="{5E940ED6-D909-4D3E-8F93-9F76A001D889}" destId="{B343D4AB-7ECF-4FE8-B8C9-F14D686FB560}" srcOrd="9" destOrd="0" presId="urn:microsoft.com/office/officeart/2005/8/layout/radial5"/>
    <dgm:cxn modelId="{10310183-545A-4F0F-9E69-1A9744CDA741}" type="presParOf" srcId="{B343D4AB-7ECF-4FE8-B8C9-F14D686FB560}" destId="{72A9D740-2B54-4583-9BDC-CF3417706795}" srcOrd="0" destOrd="0" presId="urn:microsoft.com/office/officeart/2005/8/layout/radial5"/>
    <dgm:cxn modelId="{D868E3C5-DB03-4B58-B8F3-A45BCE7DEAFE}" type="presParOf" srcId="{5E940ED6-D909-4D3E-8F93-9F76A001D889}" destId="{74B2E19A-CD89-497B-963D-316637BC6CD7}" srcOrd="10" destOrd="0" presId="urn:microsoft.com/office/officeart/2005/8/layout/radial5"/>
    <dgm:cxn modelId="{942DB931-4AEF-4EAC-9308-A0A3490B5F1F}" type="presParOf" srcId="{5E940ED6-D909-4D3E-8F93-9F76A001D889}" destId="{905D841E-5634-4068-A338-F27D18B48E00}" srcOrd="11" destOrd="0" presId="urn:microsoft.com/office/officeart/2005/8/layout/radial5"/>
    <dgm:cxn modelId="{609D3ED5-A80B-4533-81AE-912BF52E4600}" type="presParOf" srcId="{905D841E-5634-4068-A338-F27D18B48E00}" destId="{283385EA-B5A7-4E70-A72E-A68016855B1C}" srcOrd="0" destOrd="0" presId="urn:microsoft.com/office/officeart/2005/8/layout/radial5"/>
    <dgm:cxn modelId="{14E45DA1-2E86-4452-B753-9417FB9E069A}" type="presParOf" srcId="{5E940ED6-D909-4D3E-8F93-9F76A001D889}" destId="{4954CCF3-D25B-4F17-934C-CE003AFA334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802C1-8E15-4D2C-A403-71A94B30A5DB}" type="doc">
      <dgm:prSet loTypeId="urn:microsoft.com/office/officeart/2005/8/layout/orgChart1" loCatId="hierarchy" qsTypeId="urn:microsoft.com/office/officeart/2005/8/quickstyle/simple1" qsCatId="simple" csTypeId="urn:microsoft.com/office/officeart/2005/8/colors/accent1_2" csCatId="accent1"/>
      <dgm:spPr/>
    </dgm:pt>
    <dgm:pt modelId="{D81E9FFF-8349-4D77-994A-3CDE76CE5B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Database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endParaRPr kumimoji="0" lang="en-US" b="0" i="0" u="none" strike="noStrike" cap="none" normalizeH="0" baseline="0" smtClean="0">
            <a:ln>
              <a:noFill/>
            </a:ln>
            <a:solidFill>
              <a:schemeClr val="tx1"/>
            </a:solidFill>
            <a:effectLst/>
            <a:latin typeface="Arial" charset="0"/>
            <a:cs typeface="Arial" charset="0"/>
          </a:endParaRPr>
        </a:p>
      </dgm:t>
    </dgm:pt>
    <dgm:pt modelId="{5D125626-FA40-4984-8B2A-F25C87FC1B43}" type="parTrans" cxnId="{B59E134F-E69A-42CC-9133-6172F4D32519}">
      <dgm:prSet/>
      <dgm:spPr/>
    </dgm:pt>
    <dgm:pt modelId="{BCA7D3DC-D85B-4D97-94E1-185FDCB86FB8}" type="sibTrans" cxnId="{B59E134F-E69A-42CC-9133-6172F4D32519}">
      <dgm:prSet/>
      <dgm:spPr/>
    </dgm:pt>
    <dgm:pt modelId="{07AEC694-1AB4-4403-B050-4C97A7CA5C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E-Books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D2E3E719-5FEC-4D56-8E11-E8DA1E86A8A9}" type="parTrans" cxnId="{A048443F-B672-4334-A84C-AD5E9B1EB68A}">
      <dgm:prSet/>
      <dgm:spPr/>
    </dgm:pt>
    <dgm:pt modelId="{13BD87D1-67A4-4CC1-AB66-2D2F45CEDFE0}" type="sibTrans" cxnId="{A048443F-B672-4334-A84C-AD5E9B1EB68A}">
      <dgm:prSet/>
      <dgm:spPr/>
    </dgm:pt>
    <dgm:pt modelId="{AE5F7685-FFAB-46E7-8875-16AF05689D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E-journals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94CF1C72-C4B4-463E-8138-6F2FA2087AFE}" type="parTrans" cxnId="{0521DF54-50D3-4709-94CE-B213933951AD}">
      <dgm:prSet/>
      <dgm:spPr/>
    </dgm:pt>
    <dgm:pt modelId="{E64FAF96-3163-423F-B19A-D96BE1CF6841}" type="sibTrans" cxnId="{0521DF54-50D3-4709-94CE-B213933951AD}">
      <dgm:prSet/>
      <dgm:spPr/>
    </dgm:pt>
    <dgm:pt modelId="{C9B66E44-A9E6-43DC-A95A-0EC845985F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E-books &amp;E-journals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(Subject or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B6AC28C2-B233-464C-9170-DE700DB59F93}" type="parTrans" cxnId="{A90A6140-14E7-4FBE-A319-AB17EAE71856}">
      <dgm:prSet/>
      <dgm:spPr/>
    </dgm:pt>
    <dgm:pt modelId="{71C66651-038E-493A-B052-DA9A1D853299}" type="sibTrans" cxnId="{A90A6140-14E7-4FBE-A319-AB17EAE71856}">
      <dgm:prSet/>
      <dgm:spPr/>
    </dgm:pt>
    <dgm:pt modelId="{DCB83B9E-6357-490D-AE80-8E9CA9B304EB}" type="pres">
      <dgm:prSet presAssocID="{7B4802C1-8E15-4D2C-A403-71A94B30A5DB}" presName="hierChild1" presStyleCnt="0">
        <dgm:presLayoutVars>
          <dgm:orgChart val="1"/>
          <dgm:chPref val="1"/>
          <dgm:dir/>
          <dgm:animOne val="branch"/>
          <dgm:animLvl val="lvl"/>
          <dgm:resizeHandles/>
        </dgm:presLayoutVars>
      </dgm:prSet>
      <dgm:spPr/>
    </dgm:pt>
    <dgm:pt modelId="{46AE99F8-FF33-4450-83E6-D2FB4099C31F}" type="pres">
      <dgm:prSet presAssocID="{D81E9FFF-8349-4D77-994A-3CDE76CE5B36}" presName="hierRoot1" presStyleCnt="0">
        <dgm:presLayoutVars>
          <dgm:hierBranch/>
        </dgm:presLayoutVars>
      </dgm:prSet>
      <dgm:spPr/>
    </dgm:pt>
    <dgm:pt modelId="{EFDD8F5B-E8F4-4568-900C-043772FDBF8A}" type="pres">
      <dgm:prSet presAssocID="{D81E9FFF-8349-4D77-994A-3CDE76CE5B36}" presName="rootComposite1" presStyleCnt="0"/>
      <dgm:spPr/>
    </dgm:pt>
    <dgm:pt modelId="{0EF961DA-777E-48A7-8AE1-5A984E154B95}" type="pres">
      <dgm:prSet presAssocID="{D81E9FFF-8349-4D77-994A-3CDE76CE5B36}" presName="rootText1" presStyleLbl="node0" presStyleIdx="0" presStyleCnt="1">
        <dgm:presLayoutVars>
          <dgm:chPref val="3"/>
        </dgm:presLayoutVars>
      </dgm:prSet>
      <dgm:spPr/>
    </dgm:pt>
    <dgm:pt modelId="{F1E80520-BF4D-45A9-AC59-7ADEF62B9A4E}" type="pres">
      <dgm:prSet presAssocID="{D81E9FFF-8349-4D77-994A-3CDE76CE5B36}" presName="rootConnector1" presStyleLbl="node1" presStyleIdx="0" presStyleCnt="0"/>
      <dgm:spPr/>
    </dgm:pt>
    <dgm:pt modelId="{1C1AC40E-9E6C-4D16-B2E2-FDC5F0ACC4D6}" type="pres">
      <dgm:prSet presAssocID="{D81E9FFF-8349-4D77-994A-3CDE76CE5B36}" presName="hierChild2" presStyleCnt="0"/>
      <dgm:spPr/>
    </dgm:pt>
    <dgm:pt modelId="{FA1C9089-DA0D-4059-8A21-04B57EE10CF0}" type="pres">
      <dgm:prSet presAssocID="{D2E3E719-5FEC-4D56-8E11-E8DA1E86A8A9}" presName="Name35" presStyleLbl="parChTrans1D2" presStyleIdx="0" presStyleCnt="3"/>
      <dgm:spPr/>
    </dgm:pt>
    <dgm:pt modelId="{88D2A6C4-C424-4C20-A4FF-ED7F6FFD527A}" type="pres">
      <dgm:prSet presAssocID="{07AEC694-1AB4-4403-B050-4C97A7CA5C6E}" presName="hierRoot2" presStyleCnt="0">
        <dgm:presLayoutVars>
          <dgm:hierBranch/>
        </dgm:presLayoutVars>
      </dgm:prSet>
      <dgm:spPr/>
    </dgm:pt>
    <dgm:pt modelId="{0161B5CC-8F18-4DE2-8A8A-EEC634081AD7}" type="pres">
      <dgm:prSet presAssocID="{07AEC694-1AB4-4403-B050-4C97A7CA5C6E}" presName="rootComposite" presStyleCnt="0"/>
      <dgm:spPr/>
    </dgm:pt>
    <dgm:pt modelId="{37F8D037-0A24-4848-AFE3-2B2540F0DF13}" type="pres">
      <dgm:prSet presAssocID="{07AEC694-1AB4-4403-B050-4C97A7CA5C6E}" presName="rootText" presStyleLbl="node2" presStyleIdx="0" presStyleCnt="3">
        <dgm:presLayoutVars>
          <dgm:chPref val="3"/>
        </dgm:presLayoutVars>
      </dgm:prSet>
      <dgm:spPr/>
    </dgm:pt>
    <dgm:pt modelId="{5789F817-E37E-4FE9-9158-F330C87F3BAF}" type="pres">
      <dgm:prSet presAssocID="{07AEC694-1AB4-4403-B050-4C97A7CA5C6E}" presName="rootConnector" presStyleLbl="node2" presStyleIdx="0" presStyleCnt="3"/>
      <dgm:spPr/>
    </dgm:pt>
    <dgm:pt modelId="{0B569180-39B5-4BD2-A25B-3BD1A2ADC4B6}" type="pres">
      <dgm:prSet presAssocID="{07AEC694-1AB4-4403-B050-4C97A7CA5C6E}" presName="hierChild4" presStyleCnt="0"/>
      <dgm:spPr/>
    </dgm:pt>
    <dgm:pt modelId="{9A8107B2-090B-4E53-8A8F-78F23D9E2AD9}" type="pres">
      <dgm:prSet presAssocID="{07AEC694-1AB4-4403-B050-4C97A7CA5C6E}" presName="hierChild5" presStyleCnt="0"/>
      <dgm:spPr/>
    </dgm:pt>
    <dgm:pt modelId="{AA58E00A-EFC1-48E7-84D2-90FEA82C07EB}" type="pres">
      <dgm:prSet presAssocID="{94CF1C72-C4B4-463E-8138-6F2FA2087AFE}" presName="Name35" presStyleLbl="parChTrans1D2" presStyleIdx="1" presStyleCnt="3"/>
      <dgm:spPr/>
    </dgm:pt>
    <dgm:pt modelId="{68605AE9-1BB3-4564-86F4-E35C6B5EED60}" type="pres">
      <dgm:prSet presAssocID="{AE5F7685-FFAB-46E7-8875-16AF05689D5C}" presName="hierRoot2" presStyleCnt="0">
        <dgm:presLayoutVars>
          <dgm:hierBranch/>
        </dgm:presLayoutVars>
      </dgm:prSet>
      <dgm:spPr/>
    </dgm:pt>
    <dgm:pt modelId="{E7F2B431-31B1-4D5B-AEA0-665A5ACA55C5}" type="pres">
      <dgm:prSet presAssocID="{AE5F7685-FFAB-46E7-8875-16AF05689D5C}" presName="rootComposite" presStyleCnt="0"/>
      <dgm:spPr/>
    </dgm:pt>
    <dgm:pt modelId="{2C3B535D-E674-4DDC-B36C-2120CFF336A9}" type="pres">
      <dgm:prSet presAssocID="{AE5F7685-FFAB-46E7-8875-16AF05689D5C}" presName="rootText" presStyleLbl="node2" presStyleIdx="1" presStyleCnt="3">
        <dgm:presLayoutVars>
          <dgm:chPref val="3"/>
        </dgm:presLayoutVars>
      </dgm:prSet>
      <dgm:spPr/>
    </dgm:pt>
    <dgm:pt modelId="{FE4A6A00-689E-4465-88D5-CB46996020F2}" type="pres">
      <dgm:prSet presAssocID="{AE5F7685-FFAB-46E7-8875-16AF05689D5C}" presName="rootConnector" presStyleLbl="node2" presStyleIdx="1" presStyleCnt="3"/>
      <dgm:spPr/>
    </dgm:pt>
    <dgm:pt modelId="{A838EC6E-D63E-465C-9CFE-EB382C87B4BB}" type="pres">
      <dgm:prSet presAssocID="{AE5F7685-FFAB-46E7-8875-16AF05689D5C}" presName="hierChild4" presStyleCnt="0"/>
      <dgm:spPr/>
    </dgm:pt>
    <dgm:pt modelId="{1E60EB1F-C67A-4AD2-8DC1-28A772F8248C}" type="pres">
      <dgm:prSet presAssocID="{AE5F7685-FFAB-46E7-8875-16AF05689D5C}" presName="hierChild5" presStyleCnt="0"/>
      <dgm:spPr/>
    </dgm:pt>
    <dgm:pt modelId="{944BBF99-C015-41B1-9049-2A720A15B01B}" type="pres">
      <dgm:prSet presAssocID="{B6AC28C2-B233-464C-9170-DE700DB59F93}" presName="Name35" presStyleLbl="parChTrans1D2" presStyleIdx="2" presStyleCnt="3"/>
      <dgm:spPr/>
    </dgm:pt>
    <dgm:pt modelId="{6E45BD12-41C8-481C-84EC-D8D060ACE4D6}" type="pres">
      <dgm:prSet presAssocID="{C9B66E44-A9E6-43DC-A95A-0EC845985FB1}" presName="hierRoot2" presStyleCnt="0">
        <dgm:presLayoutVars>
          <dgm:hierBranch/>
        </dgm:presLayoutVars>
      </dgm:prSet>
      <dgm:spPr/>
    </dgm:pt>
    <dgm:pt modelId="{D4B85265-5249-47DA-A263-1BE08184E9B9}" type="pres">
      <dgm:prSet presAssocID="{C9B66E44-A9E6-43DC-A95A-0EC845985FB1}" presName="rootComposite" presStyleCnt="0"/>
      <dgm:spPr/>
    </dgm:pt>
    <dgm:pt modelId="{8B7CF86C-F7E8-4EDA-B64E-8D59729CB57B}" type="pres">
      <dgm:prSet presAssocID="{C9B66E44-A9E6-43DC-A95A-0EC845985FB1}" presName="rootText" presStyleLbl="node2" presStyleIdx="2" presStyleCnt="3">
        <dgm:presLayoutVars>
          <dgm:chPref val="3"/>
        </dgm:presLayoutVars>
      </dgm:prSet>
      <dgm:spPr/>
    </dgm:pt>
    <dgm:pt modelId="{7C9CCE78-5ACD-4B93-B7E9-407499A54131}" type="pres">
      <dgm:prSet presAssocID="{C9B66E44-A9E6-43DC-A95A-0EC845985FB1}" presName="rootConnector" presStyleLbl="node2" presStyleIdx="2" presStyleCnt="3"/>
      <dgm:spPr/>
    </dgm:pt>
    <dgm:pt modelId="{01607C30-D0B1-42D4-A351-ABB4D33E9B2F}" type="pres">
      <dgm:prSet presAssocID="{C9B66E44-A9E6-43DC-A95A-0EC845985FB1}" presName="hierChild4" presStyleCnt="0"/>
      <dgm:spPr/>
    </dgm:pt>
    <dgm:pt modelId="{C8930993-9BEC-4331-A029-CABC107F4B6E}" type="pres">
      <dgm:prSet presAssocID="{C9B66E44-A9E6-43DC-A95A-0EC845985FB1}" presName="hierChild5" presStyleCnt="0"/>
      <dgm:spPr/>
    </dgm:pt>
    <dgm:pt modelId="{C3B36C27-7497-4176-A31C-8C82066965A2}" type="pres">
      <dgm:prSet presAssocID="{D81E9FFF-8349-4D77-994A-3CDE76CE5B36}" presName="hierChild3" presStyleCnt="0"/>
      <dgm:spPr/>
    </dgm:pt>
  </dgm:ptLst>
  <dgm:cxnLst>
    <dgm:cxn modelId="{72A8663B-8130-4AFA-929E-84103D4A1369}" type="presOf" srcId="{D2E3E719-5FEC-4D56-8E11-E8DA1E86A8A9}" destId="{FA1C9089-DA0D-4059-8A21-04B57EE10CF0}" srcOrd="0" destOrd="0" presId="urn:microsoft.com/office/officeart/2005/8/layout/orgChart1"/>
    <dgm:cxn modelId="{88EDDC9B-FE6D-4E4D-BF85-9DEDCF54418A}" type="presOf" srcId="{07AEC694-1AB4-4403-B050-4C97A7CA5C6E}" destId="{5789F817-E37E-4FE9-9158-F330C87F3BAF}" srcOrd="1" destOrd="0" presId="urn:microsoft.com/office/officeart/2005/8/layout/orgChart1"/>
    <dgm:cxn modelId="{716C9C10-2377-41D3-8621-DB63ECD644D6}" type="presOf" srcId="{C9B66E44-A9E6-43DC-A95A-0EC845985FB1}" destId="{7C9CCE78-5ACD-4B93-B7E9-407499A54131}" srcOrd="1" destOrd="0" presId="urn:microsoft.com/office/officeart/2005/8/layout/orgChart1"/>
    <dgm:cxn modelId="{A048443F-B672-4334-A84C-AD5E9B1EB68A}" srcId="{D81E9FFF-8349-4D77-994A-3CDE76CE5B36}" destId="{07AEC694-1AB4-4403-B050-4C97A7CA5C6E}" srcOrd="0" destOrd="0" parTransId="{D2E3E719-5FEC-4D56-8E11-E8DA1E86A8A9}" sibTransId="{13BD87D1-67A4-4CC1-AB66-2D2F45CEDFE0}"/>
    <dgm:cxn modelId="{E8539BFF-D542-4B39-BC9F-DEBDBF49113A}" type="presOf" srcId="{7B4802C1-8E15-4D2C-A403-71A94B30A5DB}" destId="{DCB83B9E-6357-490D-AE80-8E9CA9B304EB}" srcOrd="0" destOrd="0" presId="urn:microsoft.com/office/officeart/2005/8/layout/orgChart1"/>
    <dgm:cxn modelId="{FCE625EE-9DD9-407D-8D3E-D837AC1C2D09}" type="presOf" srcId="{C9B66E44-A9E6-43DC-A95A-0EC845985FB1}" destId="{8B7CF86C-F7E8-4EDA-B64E-8D59729CB57B}" srcOrd="0" destOrd="0" presId="urn:microsoft.com/office/officeart/2005/8/layout/orgChart1"/>
    <dgm:cxn modelId="{A90A6140-14E7-4FBE-A319-AB17EAE71856}" srcId="{D81E9FFF-8349-4D77-994A-3CDE76CE5B36}" destId="{C9B66E44-A9E6-43DC-A95A-0EC845985FB1}" srcOrd="2" destOrd="0" parTransId="{B6AC28C2-B233-464C-9170-DE700DB59F93}" sibTransId="{71C66651-038E-493A-B052-DA9A1D853299}"/>
    <dgm:cxn modelId="{E73DDF09-75C2-4340-B04D-02E4A4475F45}" type="presOf" srcId="{AE5F7685-FFAB-46E7-8875-16AF05689D5C}" destId="{2C3B535D-E674-4DDC-B36C-2120CFF336A9}" srcOrd="0" destOrd="0" presId="urn:microsoft.com/office/officeart/2005/8/layout/orgChart1"/>
    <dgm:cxn modelId="{31DD374C-C40D-4094-AE46-9F3AA2298EF0}" type="presOf" srcId="{D81E9FFF-8349-4D77-994A-3CDE76CE5B36}" destId="{F1E80520-BF4D-45A9-AC59-7ADEF62B9A4E}" srcOrd="1" destOrd="0" presId="urn:microsoft.com/office/officeart/2005/8/layout/orgChart1"/>
    <dgm:cxn modelId="{A2944EF5-6C78-44DD-BD14-8BB6D6F2EAC4}" type="presOf" srcId="{07AEC694-1AB4-4403-B050-4C97A7CA5C6E}" destId="{37F8D037-0A24-4848-AFE3-2B2540F0DF13}" srcOrd="0" destOrd="0" presId="urn:microsoft.com/office/officeart/2005/8/layout/orgChart1"/>
    <dgm:cxn modelId="{0521DF54-50D3-4709-94CE-B213933951AD}" srcId="{D81E9FFF-8349-4D77-994A-3CDE76CE5B36}" destId="{AE5F7685-FFAB-46E7-8875-16AF05689D5C}" srcOrd="1" destOrd="0" parTransId="{94CF1C72-C4B4-463E-8138-6F2FA2087AFE}" sibTransId="{E64FAF96-3163-423F-B19A-D96BE1CF6841}"/>
    <dgm:cxn modelId="{8E9B4C0C-48D4-4973-9340-A44941A47D5E}" type="presOf" srcId="{94CF1C72-C4B4-463E-8138-6F2FA2087AFE}" destId="{AA58E00A-EFC1-48E7-84D2-90FEA82C07EB}" srcOrd="0" destOrd="0" presId="urn:microsoft.com/office/officeart/2005/8/layout/orgChart1"/>
    <dgm:cxn modelId="{3417B39D-4370-43BC-9CF5-55E1F43483E3}" type="presOf" srcId="{D81E9FFF-8349-4D77-994A-3CDE76CE5B36}" destId="{0EF961DA-777E-48A7-8AE1-5A984E154B95}" srcOrd="0" destOrd="0" presId="urn:microsoft.com/office/officeart/2005/8/layout/orgChart1"/>
    <dgm:cxn modelId="{868050C4-B300-40C1-BE6A-C9BBF8FA6CE8}" type="presOf" srcId="{AE5F7685-FFAB-46E7-8875-16AF05689D5C}" destId="{FE4A6A00-689E-4465-88D5-CB46996020F2}" srcOrd="1" destOrd="0" presId="urn:microsoft.com/office/officeart/2005/8/layout/orgChart1"/>
    <dgm:cxn modelId="{4D9B4DE4-0A93-4E47-801C-3400E3108828}" type="presOf" srcId="{B6AC28C2-B233-464C-9170-DE700DB59F93}" destId="{944BBF99-C015-41B1-9049-2A720A15B01B}" srcOrd="0" destOrd="0" presId="urn:microsoft.com/office/officeart/2005/8/layout/orgChart1"/>
    <dgm:cxn modelId="{B59E134F-E69A-42CC-9133-6172F4D32519}" srcId="{7B4802C1-8E15-4D2C-A403-71A94B30A5DB}" destId="{D81E9FFF-8349-4D77-994A-3CDE76CE5B36}" srcOrd="0" destOrd="0" parTransId="{5D125626-FA40-4984-8B2A-F25C87FC1B43}" sibTransId="{BCA7D3DC-D85B-4D97-94E1-185FDCB86FB8}"/>
    <dgm:cxn modelId="{51219829-9C7B-4DCB-8E44-4305FCFE2A7D}" type="presParOf" srcId="{DCB83B9E-6357-490D-AE80-8E9CA9B304EB}" destId="{46AE99F8-FF33-4450-83E6-D2FB4099C31F}" srcOrd="0" destOrd="0" presId="urn:microsoft.com/office/officeart/2005/8/layout/orgChart1"/>
    <dgm:cxn modelId="{9F02FA12-E2B5-435D-BFD9-1D395C306C8A}" type="presParOf" srcId="{46AE99F8-FF33-4450-83E6-D2FB4099C31F}" destId="{EFDD8F5B-E8F4-4568-900C-043772FDBF8A}" srcOrd="0" destOrd="0" presId="urn:microsoft.com/office/officeart/2005/8/layout/orgChart1"/>
    <dgm:cxn modelId="{35D5D959-FA87-428F-95EB-DC36B7100DD1}" type="presParOf" srcId="{EFDD8F5B-E8F4-4568-900C-043772FDBF8A}" destId="{0EF961DA-777E-48A7-8AE1-5A984E154B95}" srcOrd="0" destOrd="0" presId="urn:microsoft.com/office/officeart/2005/8/layout/orgChart1"/>
    <dgm:cxn modelId="{C6E1C760-6136-4B5A-A087-A49F1051B4A7}" type="presParOf" srcId="{EFDD8F5B-E8F4-4568-900C-043772FDBF8A}" destId="{F1E80520-BF4D-45A9-AC59-7ADEF62B9A4E}" srcOrd="1" destOrd="0" presId="urn:microsoft.com/office/officeart/2005/8/layout/orgChart1"/>
    <dgm:cxn modelId="{FFC32D82-F06E-4633-8724-1B40DCC33035}" type="presParOf" srcId="{46AE99F8-FF33-4450-83E6-D2FB4099C31F}" destId="{1C1AC40E-9E6C-4D16-B2E2-FDC5F0ACC4D6}" srcOrd="1" destOrd="0" presId="urn:microsoft.com/office/officeart/2005/8/layout/orgChart1"/>
    <dgm:cxn modelId="{B6B5D8F3-25B8-435A-8B68-92ADBBFE8DBB}" type="presParOf" srcId="{1C1AC40E-9E6C-4D16-B2E2-FDC5F0ACC4D6}" destId="{FA1C9089-DA0D-4059-8A21-04B57EE10CF0}" srcOrd="0" destOrd="0" presId="urn:microsoft.com/office/officeart/2005/8/layout/orgChart1"/>
    <dgm:cxn modelId="{AACB30F8-3B6E-47AB-A8E5-3C01CD42644C}" type="presParOf" srcId="{1C1AC40E-9E6C-4D16-B2E2-FDC5F0ACC4D6}" destId="{88D2A6C4-C424-4C20-A4FF-ED7F6FFD527A}" srcOrd="1" destOrd="0" presId="urn:microsoft.com/office/officeart/2005/8/layout/orgChart1"/>
    <dgm:cxn modelId="{52D61FFA-0BA6-41CC-AEA7-09F1DD6721C1}" type="presParOf" srcId="{88D2A6C4-C424-4C20-A4FF-ED7F6FFD527A}" destId="{0161B5CC-8F18-4DE2-8A8A-EEC634081AD7}" srcOrd="0" destOrd="0" presId="urn:microsoft.com/office/officeart/2005/8/layout/orgChart1"/>
    <dgm:cxn modelId="{FFD2D458-9F21-4EA2-90FB-0CD9A4D77205}" type="presParOf" srcId="{0161B5CC-8F18-4DE2-8A8A-EEC634081AD7}" destId="{37F8D037-0A24-4848-AFE3-2B2540F0DF13}" srcOrd="0" destOrd="0" presId="urn:microsoft.com/office/officeart/2005/8/layout/orgChart1"/>
    <dgm:cxn modelId="{B23E3417-BB85-46BE-A88F-4B221DA185CA}" type="presParOf" srcId="{0161B5CC-8F18-4DE2-8A8A-EEC634081AD7}" destId="{5789F817-E37E-4FE9-9158-F330C87F3BAF}" srcOrd="1" destOrd="0" presId="urn:microsoft.com/office/officeart/2005/8/layout/orgChart1"/>
    <dgm:cxn modelId="{3440A632-9D9E-4FEE-99E0-AF4F2AF30845}" type="presParOf" srcId="{88D2A6C4-C424-4C20-A4FF-ED7F6FFD527A}" destId="{0B569180-39B5-4BD2-A25B-3BD1A2ADC4B6}" srcOrd="1" destOrd="0" presId="urn:microsoft.com/office/officeart/2005/8/layout/orgChart1"/>
    <dgm:cxn modelId="{73848414-D063-4C8C-8B93-B1BEC744BDD7}" type="presParOf" srcId="{88D2A6C4-C424-4C20-A4FF-ED7F6FFD527A}" destId="{9A8107B2-090B-4E53-8A8F-78F23D9E2AD9}" srcOrd="2" destOrd="0" presId="urn:microsoft.com/office/officeart/2005/8/layout/orgChart1"/>
    <dgm:cxn modelId="{53272F57-49F1-4485-A248-F5717DE139A9}" type="presParOf" srcId="{1C1AC40E-9E6C-4D16-B2E2-FDC5F0ACC4D6}" destId="{AA58E00A-EFC1-48E7-84D2-90FEA82C07EB}" srcOrd="2" destOrd="0" presId="urn:microsoft.com/office/officeart/2005/8/layout/orgChart1"/>
    <dgm:cxn modelId="{D21751D6-084D-4A01-B1E4-989150EC88C2}" type="presParOf" srcId="{1C1AC40E-9E6C-4D16-B2E2-FDC5F0ACC4D6}" destId="{68605AE9-1BB3-4564-86F4-E35C6B5EED60}" srcOrd="3" destOrd="0" presId="urn:microsoft.com/office/officeart/2005/8/layout/orgChart1"/>
    <dgm:cxn modelId="{840A1BF2-B1A7-4074-BB18-42FB8CD19A2A}" type="presParOf" srcId="{68605AE9-1BB3-4564-86F4-E35C6B5EED60}" destId="{E7F2B431-31B1-4D5B-AEA0-665A5ACA55C5}" srcOrd="0" destOrd="0" presId="urn:microsoft.com/office/officeart/2005/8/layout/orgChart1"/>
    <dgm:cxn modelId="{223E1B2B-CCB5-4A6A-B251-915165A1DB5F}" type="presParOf" srcId="{E7F2B431-31B1-4D5B-AEA0-665A5ACA55C5}" destId="{2C3B535D-E674-4DDC-B36C-2120CFF336A9}" srcOrd="0" destOrd="0" presId="urn:microsoft.com/office/officeart/2005/8/layout/orgChart1"/>
    <dgm:cxn modelId="{2F0B3094-D2AC-4069-B938-3B118AD20A65}" type="presParOf" srcId="{E7F2B431-31B1-4D5B-AEA0-665A5ACA55C5}" destId="{FE4A6A00-689E-4465-88D5-CB46996020F2}" srcOrd="1" destOrd="0" presId="urn:microsoft.com/office/officeart/2005/8/layout/orgChart1"/>
    <dgm:cxn modelId="{8A899E53-458C-4991-969D-71A27E0DBBD8}" type="presParOf" srcId="{68605AE9-1BB3-4564-86F4-E35C6B5EED60}" destId="{A838EC6E-D63E-465C-9CFE-EB382C87B4BB}" srcOrd="1" destOrd="0" presId="urn:microsoft.com/office/officeart/2005/8/layout/orgChart1"/>
    <dgm:cxn modelId="{190B833E-F17D-4E2D-BE56-2F0EE7BECACC}" type="presParOf" srcId="{68605AE9-1BB3-4564-86F4-E35C6B5EED60}" destId="{1E60EB1F-C67A-4AD2-8DC1-28A772F8248C}" srcOrd="2" destOrd="0" presId="urn:microsoft.com/office/officeart/2005/8/layout/orgChart1"/>
    <dgm:cxn modelId="{7EF6DE8E-FBB5-4F5B-9C22-0479198342BA}" type="presParOf" srcId="{1C1AC40E-9E6C-4D16-B2E2-FDC5F0ACC4D6}" destId="{944BBF99-C015-41B1-9049-2A720A15B01B}" srcOrd="4" destOrd="0" presId="urn:microsoft.com/office/officeart/2005/8/layout/orgChart1"/>
    <dgm:cxn modelId="{328565EF-5F63-42C4-AA7C-AAFE89AEDCFB}" type="presParOf" srcId="{1C1AC40E-9E6C-4D16-B2E2-FDC5F0ACC4D6}" destId="{6E45BD12-41C8-481C-84EC-D8D060ACE4D6}" srcOrd="5" destOrd="0" presId="urn:microsoft.com/office/officeart/2005/8/layout/orgChart1"/>
    <dgm:cxn modelId="{D81465CB-B284-4781-A87E-91FBC882EB46}" type="presParOf" srcId="{6E45BD12-41C8-481C-84EC-D8D060ACE4D6}" destId="{D4B85265-5249-47DA-A263-1BE08184E9B9}" srcOrd="0" destOrd="0" presId="urn:microsoft.com/office/officeart/2005/8/layout/orgChart1"/>
    <dgm:cxn modelId="{0EE2BDB0-7442-40EA-B509-4436CD8237A5}" type="presParOf" srcId="{D4B85265-5249-47DA-A263-1BE08184E9B9}" destId="{8B7CF86C-F7E8-4EDA-B64E-8D59729CB57B}" srcOrd="0" destOrd="0" presId="urn:microsoft.com/office/officeart/2005/8/layout/orgChart1"/>
    <dgm:cxn modelId="{318262FD-B5D7-4CAB-BFE3-587F9F2B777C}" type="presParOf" srcId="{D4B85265-5249-47DA-A263-1BE08184E9B9}" destId="{7C9CCE78-5ACD-4B93-B7E9-407499A54131}" srcOrd="1" destOrd="0" presId="urn:microsoft.com/office/officeart/2005/8/layout/orgChart1"/>
    <dgm:cxn modelId="{8004E5D6-383F-4A0F-B1FA-9451D5C07552}" type="presParOf" srcId="{6E45BD12-41C8-481C-84EC-D8D060ACE4D6}" destId="{01607C30-D0B1-42D4-A351-ABB4D33E9B2F}" srcOrd="1" destOrd="0" presId="urn:microsoft.com/office/officeart/2005/8/layout/orgChart1"/>
    <dgm:cxn modelId="{26775176-2F21-488A-B7C5-3E3F75C05252}" type="presParOf" srcId="{6E45BD12-41C8-481C-84EC-D8D060ACE4D6}" destId="{C8930993-9BEC-4331-A029-CABC107F4B6E}" srcOrd="2" destOrd="0" presId="urn:microsoft.com/office/officeart/2005/8/layout/orgChart1"/>
    <dgm:cxn modelId="{D1050E81-F41A-48B3-A97E-4AF2024C1216}" type="presParOf" srcId="{46AE99F8-FF33-4450-83E6-D2FB4099C31F}" destId="{C3B36C27-7497-4176-A31C-8C82066965A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144E5-BD3F-4967-8657-E4B517616782}">
      <dsp:nvSpPr>
        <dsp:cNvPr id="0" name=""/>
        <dsp:cNvSpPr/>
      </dsp:nvSpPr>
      <dsp:spPr>
        <a:xfrm>
          <a:off x="4431366" y="1948634"/>
          <a:ext cx="2518723" cy="1389142"/>
        </a:xfrm>
        <a:prstGeom prst="ellipse">
          <a:avLst/>
        </a:prstGeom>
        <a:solidFill>
          <a:srgbClr val="FF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t>Outline </a:t>
          </a:r>
          <a:endParaRPr lang="en-GB" sz="3700" kern="1200" dirty="0"/>
        </a:p>
      </dsp:txBody>
      <dsp:txXfrm>
        <a:off x="4800224" y="2152069"/>
        <a:ext cx="1781007" cy="982272"/>
      </dsp:txXfrm>
    </dsp:sp>
    <dsp:sp modelId="{1DFA2F8D-31E4-4C5E-996C-909377EBDF77}">
      <dsp:nvSpPr>
        <dsp:cNvPr id="0" name=""/>
        <dsp:cNvSpPr/>
      </dsp:nvSpPr>
      <dsp:spPr>
        <a:xfrm rot="16277202">
          <a:off x="5636719" y="1579710"/>
          <a:ext cx="145183"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658007" y="1695944"/>
        <a:ext cx="101628" cy="283384"/>
      </dsp:txXfrm>
    </dsp:sp>
    <dsp:sp modelId="{F9D5218F-B841-4147-AC58-D24AD983B87F}">
      <dsp:nvSpPr>
        <dsp:cNvPr id="0" name=""/>
        <dsp:cNvSpPr/>
      </dsp:nvSpPr>
      <dsp:spPr>
        <a:xfrm>
          <a:off x="4556913" y="285744"/>
          <a:ext cx="2342330" cy="13891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Times New Roman" pitchFamily="18" charset="0"/>
              <a:cs typeface="Times New Roman" pitchFamily="18" charset="0"/>
            </a:rPr>
            <a:t>Introduction</a:t>
          </a:r>
          <a:endParaRPr lang="en-GB" sz="2000" b="1" kern="1200" dirty="0"/>
        </a:p>
      </dsp:txBody>
      <dsp:txXfrm>
        <a:off x="4899939" y="489179"/>
        <a:ext cx="1656278" cy="982272"/>
      </dsp:txXfrm>
    </dsp:sp>
    <dsp:sp modelId="{81231FEB-4D2B-46B3-96E0-7031AB5D4B33}">
      <dsp:nvSpPr>
        <dsp:cNvPr id="0" name=""/>
        <dsp:cNvSpPr/>
      </dsp:nvSpPr>
      <dsp:spPr>
        <a:xfrm rot="20423646">
          <a:off x="6822724" y="1967388"/>
          <a:ext cx="204638"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6824504" y="2072150"/>
        <a:ext cx="143247" cy="283384"/>
      </dsp:txXfrm>
    </dsp:sp>
    <dsp:sp modelId="{4CC17C14-B222-4D56-B7AE-41E1B28A2B29}">
      <dsp:nvSpPr>
        <dsp:cNvPr id="0" name=""/>
        <dsp:cNvSpPr/>
      </dsp:nvSpPr>
      <dsp:spPr>
        <a:xfrm>
          <a:off x="7021523" y="1142996"/>
          <a:ext cx="1861923" cy="13891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 </a:t>
          </a:r>
          <a:r>
            <a:rPr lang="en-GB" sz="1600" b="1" kern="1200" dirty="0" smtClean="0"/>
            <a:t>Benefits of use of Electronic Resources</a:t>
          </a:r>
          <a:r>
            <a:rPr lang="en-GB" sz="1300" b="1" kern="1200" dirty="0" smtClean="0"/>
            <a:t>.</a:t>
          </a:r>
          <a:endParaRPr lang="en-GB" sz="1300" b="1" kern="1200" dirty="0"/>
        </a:p>
      </dsp:txBody>
      <dsp:txXfrm>
        <a:off x="7294195" y="1346431"/>
        <a:ext cx="1316579" cy="982272"/>
      </dsp:txXfrm>
    </dsp:sp>
    <dsp:sp modelId="{17944E3A-5B8A-44D9-850D-84812C7A2A13}">
      <dsp:nvSpPr>
        <dsp:cNvPr id="0" name=""/>
        <dsp:cNvSpPr/>
      </dsp:nvSpPr>
      <dsp:spPr>
        <a:xfrm rot="1594800">
          <a:off x="6678890" y="2944998"/>
          <a:ext cx="174060"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6681649" y="3027778"/>
        <a:ext cx="121842" cy="283384"/>
      </dsp:txXfrm>
    </dsp:sp>
    <dsp:sp modelId="{2EB71DB8-3AA2-4932-B0D9-E8BBBD993BE1}">
      <dsp:nvSpPr>
        <dsp:cNvPr id="0" name=""/>
        <dsp:cNvSpPr/>
      </dsp:nvSpPr>
      <dsp:spPr>
        <a:xfrm>
          <a:off x="6664342" y="3000386"/>
          <a:ext cx="2257037" cy="1389142"/>
        </a:xfrm>
        <a:prstGeom prst="ellipse">
          <a:avLst/>
        </a:prstGeom>
        <a:solidFill>
          <a:schemeClr val="accent6">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Introduction to online Databases</a:t>
          </a:r>
          <a:endParaRPr lang="en-GB" sz="2000" b="1" kern="1200" dirty="0"/>
        </a:p>
      </dsp:txBody>
      <dsp:txXfrm>
        <a:off x="6994877" y="3203821"/>
        <a:ext cx="1595967" cy="982272"/>
      </dsp:txXfrm>
    </dsp:sp>
    <dsp:sp modelId="{01B12F57-1127-44D5-A9E2-6F692B21F9F9}">
      <dsp:nvSpPr>
        <dsp:cNvPr id="0" name=""/>
        <dsp:cNvSpPr/>
      </dsp:nvSpPr>
      <dsp:spPr>
        <a:xfrm rot="5400000">
          <a:off x="5543026" y="3371944"/>
          <a:ext cx="295402"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587337" y="3422096"/>
        <a:ext cx="206781" cy="283384"/>
      </dsp:txXfrm>
    </dsp:sp>
    <dsp:sp modelId="{86A9DF18-6AD7-41AC-8072-8E7AFF9EBAD6}">
      <dsp:nvSpPr>
        <dsp:cNvPr id="0" name=""/>
        <dsp:cNvSpPr/>
      </dsp:nvSpPr>
      <dsp:spPr>
        <a:xfrm>
          <a:off x="4738596" y="3895140"/>
          <a:ext cx="1904264" cy="1389142"/>
        </a:xfrm>
        <a:prstGeom prst="ellipse">
          <a:avLst/>
        </a:prstGeom>
        <a:solidFill>
          <a:schemeClr val="accent5"/>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latin typeface="Times New Roman" pitchFamily="18" charset="0"/>
              <a:cs typeface="Times New Roman" pitchFamily="18" charset="0"/>
            </a:rPr>
            <a:t>Scholarly databases: Types available</a:t>
          </a:r>
          <a:endParaRPr lang="en-GB" sz="2000" kern="1200" dirty="0"/>
        </a:p>
      </dsp:txBody>
      <dsp:txXfrm>
        <a:off x="5017469" y="4098575"/>
        <a:ext cx="1346518" cy="982272"/>
      </dsp:txXfrm>
    </dsp:sp>
    <dsp:sp modelId="{B343D4AB-7ECF-4FE8-B8C9-F14D686FB560}">
      <dsp:nvSpPr>
        <dsp:cNvPr id="0" name=""/>
        <dsp:cNvSpPr/>
      </dsp:nvSpPr>
      <dsp:spPr>
        <a:xfrm rot="11866968">
          <a:off x="4351074" y="2006729"/>
          <a:ext cx="183024"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4404669" y="2109576"/>
        <a:ext cx="128117" cy="283384"/>
      </dsp:txXfrm>
    </dsp:sp>
    <dsp:sp modelId="{74B2E19A-CD89-497B-963D-316637BC6CD7}">
      <dsp:nvSpPr>
        <dsp:cNvPr id="0" name=""/>
        <dsp:cNvSpPr/>
      </dsp:nvSpPr>
      <dsp:spPr>
        <a:xfrm>
          <a:off x="2449499" y="1214443"/>
          <a:ext cx="1904264" cy="13891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Times New Roman" pitchFamily="18" charset="0"/>
              <a:cs typeface="Times New Roman" pitchFamily="18" charset="0"/>
            </a:rPr>
            <a:t>Conclusion</a:t>
          </a:r>
          <a:r>
            <a:rPr lang="en-GB" sz="2000" kern="1200" dirty="0" smtClean="0">
              <a:latin typeface="Times New Roman" pitchFamily="18" charset="0"/>
              <a:cs typeface="Times New Roman" pitchFamily="18" charset="0"/>
            </a:rPr>
            <a:t> </a:t>
          </a:r>
          <a:endParaRPr lang="en-GB" sz="2000" kern="1200" dirty="0"/>
        </a:p>
      </dsp:txBody>
      <dsp:txXfrm>
        <a:off x="2728372" y="1417878"/>
        <a:ext cx="1346518" cy="982272"/>
      </dsp:txXfrm>
    </dsp:sp>
    <dsp:sp modelId="{905D841E-5634-4068-A338-F27D18B48E00}">
      <dsp:nvSpPr>
        <dsp:cNvPr id="0" name=""/>
        <dsp:cNvSpPr/>
      </dsp:nvSpPr>
      <dsp:spPr>
        <a:xfrm rot="9086130">
          <a:off x="4698572" y="2927173"/>
          <a:ext cx="73553" cy="4723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4719295" y="3016360"/>
        <a:ext cx="51487" cy="283384"/>
      </dsp:txXfrm>
    </dsp:sp>
    <dsp:sp modelId="{4954CCF3-D25B-4F17-934C-CE003AFA3348}">
      <dsp:nvSpPr>
        <dsp:cNvPr id="0" name=""/>
        <dsp:cNvSpPr/>
      </dsp:nvSpPr>
      <dsp:spPr>
        <a:xfrm>
          <a:off x="2449491" y="3000391"/>
          <a:ext cx="2618658" cy="1389142"/>
        </a:xfrm>
        <a:prstGeom prst="ellipse">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latin typeface="Times New Roman" pitchFamily="18" charset="0"/>
              <a:cs typeface="Times New Roman" pitchFamily="18" charset="0"/>
            </a:rPr>
            <a:t>Tips for Producing excellent scholarly papers</a:t>
          </a:r>
          <a:endParaRPr lang="en-GB" sz="1800" b="1" kern="1200" dirty="0"/>
        </a:p>
      </dsp:txBody>
      <dsp:txXfrm>
        <a:off x="2832985" y="3203826"/>
        <a:ext cx="1851670" cy="982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4A9FB-75B0-4529-9F3C-D93A501D13D8}" type="datetimeFigureOut">
              <a:rPr lang="en-US" smtClean="0"/>
              <a:pPr/>
              <a:t>7/19/2017</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28E7B-96F3-4C65-84D5-E3714DE2CF08}" type="slidenum">
              <a:rPr lang="en-GB" smtClean="0"/>
              <a:pPr/>
              <a:t>‹#›</a:t>
            </a:fld>
            <a:endParaRPr lang="en-GB"/>
          </a:p>
        </p:txBody>
      </p:sp>
    </p:spTree>
    <p:extLst>
      <p:ext uri="{BB962C8B-B14F-4D97-AF65-F5344CB8AC3E}">
        <p14:creationId xmlns:p14="http://schemas.microsoft.com/office/powerpoint/2010/main" val="237091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228E7B-96F3-4C65-84D5-E3714DE2CF08}"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28" y="146304"/>
            <a:ext cx="1175155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618898" y="381001"/>
            <a:ext cx="10971372"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844430" y="2819400"/>
            <a:ext cx="8745840"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7415835" y="6509004"/>
            <a:ext cx="4002519" cy="274320"/>
          </a:xfrm>
        </p:spPr>
        <p:txBody>
          <a:bodyPr vert="horz" rtlCol="0"/>
          <a:lstStyle>
            <a:extLst/>
          </a:lstStyle>
          <a:p>
            <a:fld id="{70EDD34F-C75D-4DB9-BD63-FF95E92DC005}" type="datetimeFigureOut">
              <a:rPr lang="en-US" smtClean="0"/>
              <a:pPr/>
              <a:t>7/19/2017</a:t>
            </a:fld>
            <a:endParaRPr lang="en-GB"/>
          </a:p>
        </p:txBody>
      </p:sp>
      <p:sp>
        <p:nvSpPr>
          <p:cNvPr id="11" name="Slide Number Placeholder 10"/>
          <p:cNvSpPr>
            <a:spLocks noGrp="1"/>
          </p:cNvSpPr>
          <p:nvPr>
            <p:ph type="sldNum" sz="quarter" idx="11"/>
          </p:nvPr>
        </p:nvSpPr>
        <p:spPr>
          <a:xfrm>
            <a:off x="11517103" y="6509004"/>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2" name="Footer Placeholder 11"/>
          <p:cNvSpPr>
            <a:spLocks noGrp="1"/>
          </p:cNvSpPr>
          <p:nvPr>
            <p:ph type="ftr" sz="quarter" idx="12"/>
          </p:nvPr>
        </p:nvSpPr>
        <p:spPr>
          <a:xfrm>
            <a:off x="2133322" y="6509004"/>
            <a:ext cx="5209274" cy="274320"/>
          </a:xfrm>
        </p:spPr>
        <p:txBody>
          <a:bodyPr vert="horz" rtlCol="0"/>
          <a:lstStyle>
            <a:extLst/>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521" y="274639"/>
            <a:ext cx="8025355"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7239" y="3048"/>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0413"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562" y="2819400"/>
            <a:ext cx="8533289"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EDD34F-C75D-4DB9-BD63-FF95E92DC005}" type="datetimeFigureOut">
              <a:rPr lang="en-US" smtClean="0"/>
              <a:pPr/>
              <a:t>7/19/2017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207237" y="2420112"/>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74" y="152400"/>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8860" y="2115312"/>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4827" y="2209800"/>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0446" y="2199451"/>
            <a:ext cx="609521" cy="441325"/>
          </a:xfrm>
        </p:spPr>
        <p:txBody>
          <a:bodyPr/>
          <a:lstStyle>
            <a:lvl1pPr>
              <a:defRPr>
                <a:solidFill>
                  <a:schemeClr val="accent3">
                    <a:shade val="75000"/>
                  </a:schemeClr>
                </a:solidFill>
              </a:defRPr>
            </a:lvl1pPr>
          </a:lstStyle>
          <a:p>
            <a:fld id="{C8448F83-EC75-4570-A372-80CDB6DD50E0}" type="slidenum">
              <a:rPr lang="en-GB" smtClean="0"/>
              <a:pPr/>
              <a:t>‹#›</a:t>
            </a:fld>
            <a:endParaRPr lang="en-GB"/>
          </a:p>
        </p:txBody>
      </p:sp>
      <p:sp>
        <p:nvSpPr>
          <p:cNvPr id="8" name="Title 7"/>
          <p:cNvSpPr>
            <a:spLocks noGrp="1"/>
          </p:cNvSpPr>
          <p:nvPr>
            <p:ph type="ctrTitle"/>
          </p:nvPr>
        </p:nvSpPr>
        <p:spPr>
          <a:xfrm>
            <a:off x="914281" y="381000"/>
            <a:ext cx="10361851"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5814827" y="1026373"/>
            <a:ext cx="609521" cy="441325"/>
          </a:xfrm>
        </p:spPr>
        <p:txBody>
          <a:bodyPr/>
          <a:lstStyle/>
          <a:p>
            <a:fld id="{C8448F83-EC75-4570-A372-80CDB6DD50E0}" type="slidenum">
              <a:rPr lang="en-GB" smtClean="0"/>
              <a:pPr/>
              <a:t>‹#›</a:t>
            </a:fld>
            <a:endParaRPr lang="en-GB"/>
          </a:p>
        </p:txBody>
      </p:sp>
      <p:sp>
        <p:nvSpPr>
          <p:cNvPr id="8" name="Content Placeholder 7"/>
          <p:cNvSpPr>
            <a:spLocks noGrp="1"/>
          </p:cNvSpPr>
          <p:nvPr>
            <p:ph sz="quarter" idx="1"/>
          </p:nvPr>
        </p:nvSpPr>
        <p:spPr>
          <a:xfrm>
            <a:off x="402284" y="1527048"/>
            <a:ext cx="11337084"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7239" y="1905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74" y="2286000"/>
            <a:ext cx="11775939"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37" y="142352"/>
            <a:ext cx="11775939"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331" y="2743200"/>
            <a:ext cx="8639107"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74" y="152400"/>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70EDD34F-C75D-4DB9-BD63-FF95E92DC005}" type="datetimeFigureOut">
              <a:rPr lang="en-US" smtClean="0"/>
              <a:pPr/>
              <a:t>7/19/2017</a:t>
            </a:fld>
            <a:endParaRPr lang="en-GB"/>
          </a:p>
        </p:txBody>
      </p:sp>
      <p:sp>
        <p:nvSpPr>
          <p:cNvPr id="8" name="Straight Connector 7"/>
          <p:cNvSpPr>
            <a:spLocks noChangeShapeType="1"/>
          </p:cNvSpPr>
          <p:nvPr/>
        </p:nvSpPr>
        <p:spPr bwMode="auto">
          <a:xfrm>
            <a:off x="203174" y="243840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860" y="2115312"/>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827" y="2209800"/>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0446" y="2199451"/>
            <a:ext cx="609521" cy="441325"/>
          </a:xfrm>
        </p:spPr>
        <p:txBody>
          <a:bodyPr/>
          <a:lstStyle>
            <a:lvl1pPr>
              <a:defRPr>
                <a:solidFill>
                  <a:schemeClr val="accent3">
                    <a:shade val="75000"/>
                  </a:schemeClr>
                </a:solidFill>
              </a:defRPr>
            </a:lvl1pPr>
          </a:lstStyle>
          <a:p>
            <a:fld id="{C8448F83-EC75-4570-A372-80CDB6DD50E0}" type="slidenum">
              <a:rPr lang="en-GB" smtClean="0"/>
              <a:pPr/>
              <a:t>‹#›</a:t>
            </a:fld>
            <a:endParaRPr lang="en-GB"/>
          </a:p>
        </p:txBody>
      </p:sp>
      <p:sp>
        <p:nvSpPr>
          <p:cNvPr id="2" name="Title 1"/>
          <p:cNvSpPr>
            <a:spLocks noGrp="1"/>
          </p:cNvSpPr>
          <p:nvPr>
            <p:ph type="title"/>
          </p:nvPr>
        </p:nvSpPr>
        <p:spPr>
          <a:xfrm>
            <a:off x="962959" y="533400"/>
            <a:ext cx="10361851"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284" y="228600"/>
            <a:ext cx="11377719"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0595" y="6409944"/>
            <a:ext cx="4059408" cy="365760"/>
          </a:xfrm>
        </p:spPr>
        <p:txBody>
          <a:bodyPr/>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48F83-EC75-4570-A372-80CDB6DD50E0}" type="slidenum">
              <a:rPr lang="en-GB" smtClean="0"/>
              <a:pPr/>
              <a:t>‹#›</a:t>
            </a:fld>
            <a:endParaRPr lang="en-GB"/>
          </a:p>
        </p:txBody>
      </p:sp>
      <p:sp>
        <p:nvSpPr>
          <p:cNvPr id="8" name="Straight Connector 7"/>
          <p:cNvSpPr>
            <a:spLocks noChangeShapeType="1"/>
          </p:cNvSpPr>
          <p:nvPr/>
        </p:nvSpPr>
        <p:spPr bwMode="auto">
          <a:xfrm flipV="1">
            <a:off x="6083315" y="1575653"/>
            <a:ext cx="11893"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84" y="1371600"/>
            <a:ext cx="5384099"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399967" y="1371600"/>
            <a:ext cx="5384099"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5207"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0413"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74" y="1371600"/>
            <a:ext cx="11775939"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39" y="6391656"/>
            <a:ext cx="11775939"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84" y="1524000"/>
            <a:ext cx="5386216"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7609" y="1524000"/>
            <a:ext cx="5388332"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0EDD34F-C75D-4DB9-BD63-FF95E92DC005}" type="datetimeFigureOut">
              <a:rPr lang="en-US" smtClean="0"/>
              <a:pPr/>
              <a:t>7/19/2017</a:t>
            </a:fld>
            <a:endParaRPr lang="en-GB"/>
          </a:p>
        </p:txBody>
      </p:sp>
      <p:sp>
        <p:nvSpPr>
          <p:cNvPr id="8" name="Footer Placeholder 7"/>
          <p:cNvSpPr>
            <a:spLocks noGrp="1"/>
          </p:cNvSpPr>
          <p:nvPr>
            <p:ph type="ftr" sz="quarter" idx="11"/>
          </p:nvPr>
        </p:nvSpPr>
        <p:spPr>
          <a:xfrm>
            <a:off x="406347" y="6409944"/>
            <a:ext cx="4774578" cy="365760"/>
          </a:xfrm>
        </p:spPr>
        <p:txBody>
          <a:bodyPr/>
          <a:lstStyle/>
          <a:p>
            <a:endParaRPr lang="en-GB"/>
          </a:p>
        </p:txBody>
      </p:sp>
      <p:sp>
        <p:nvSpPr>
          <p:cNvPr id="15" name="Straight Connector 14"/>
          <p:cNvSpPr>
            <a:spLocks noChangeShapeType="1"/>
          </p:cNvSpPr>
          <p:nvPr/>
        </p:nvSpPr>
        <p:spPr bwMode="auto">
          <a:xfrm>
            <a:off x="203174" y="128016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83" y="2471383"/>
            <a:ext cx="5388163"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399967" y="2471383"/>
            <a:ext cx="5384099"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8860" y="956036"/>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827" y="1050524"/>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0446" y="1042417"/>
            <a:ext cx="609521" cy="441325"/>
          </a:xfrm>
        </p:spPr>
        <p:txBody>
          <a:bodyPr/>
          <a:lstStyle>
            <a:lvl1pPr algn="ctr">
              <a:defRPr/>
            </a:lvl1pPr>
          </a:lstStyle>
          <a:p>
            <a:fld id="{C8448F83-EC75-4570-A372-80CDB6DD50E0}"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EDD34F-C75D-4DB9-BD63-FF95E92DC005}" type="datetimeFigureOut">
              <a:rPr lang="en-US" smtClean="0"/>
              <a:pPr/>
              <a:t>7/19/2017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5790446" y="1036021"/>
            <a:ext cx="609521" cy="441325"/>
          </a:xfrm>
        </p:spPr>
        <p:txBody>
          <a:bodyPr/>
          <a:lstStyle/>
          <a:p>
            <a:fld id="{C8448F83-EC75-4570-A372-80CDB6DD50E0}"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0413"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74" y="158496"/>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EDD34F-C75D-4DB9-BD63-FF95E92DC005}" type="datetimeFigureOut">
              <a:rPr lang="en-US" smtClean="0"/>
              <a:pPr/>
              <a:t>7/19/2017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5688860" y="6324600"/>
            <a:ext cx="812694" cy="441324"/>
          </a:xfrm>
        </p:spPr>
        <p:txBody>
          <a:bodyPr/>
          <a:lstStyle>
            <a:lvl1pPr>
              <a:defRPr>
                <a:solidFill>
                  <a:srgbClr val="FFFFFF"/>
                </a:solidFill>
              </a:defRPr>
            </a:lvl1pPr>
          </a:lstStyle>
          <a:p>
            <a:fld id="{C8448F83-EC75-4570-A372-80CDB6DD50E0}"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74" y="152400"/>
            <a:ext cx="11775939"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0413"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74" y="609600"/>
            <a:ext cx="3657124"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934" y="914400"/>
            <a:ext cx="314919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7934" y="1981201"/>
            <a:ext cx="314919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174" y="152400"/>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74" y="53340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058" y="685800"/>
            <a:ext cx="7517421"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6975" y="228600"/>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943" y="323088"/>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562" y="312739"/>
            <a:ext cx="609521" cy="441325"/>
          </a:xfrm>
        </p:spPr>
        <p:txBody>
          <a:bodyPr/>
          <a:lstStyle>
            <a:lvl1pPr>
              <a:defRPr>
                <a:solidFill>
                  <a:schemeClr val="accent3">
                    <a:shade val="75000"/>
                  </a:schemeClr>
                </a:solidFill>
              </a:defRPr>
            </a:lvl1pPr>
          </a:lstStyle>
          <a:p>
            <a:fld id="{C8448F83-EC75-4570-A372-80CDB6DD50E0}" type="slidenum">
              <a:rPr lang="en-GB" smtClean="0"/>
              <a:pPr/>
              <a:t>‹#›</a:t>
            </a:fld>
            <a:endParaRPr lang="en-GB"/>
          </a:p>
        </p:txBody>
      </p:sp>
      <p:sp>
        <p:nvSpPr>
          <p:cNvPr id="21" name="Rectangle 20"/>
          <p:cNvSpPr>
            <a:spLocks noChangeArrowheads="1"/>
          </p:cNvSpPr>
          <p:nvPr/>
        </p:nvSpPr>
        <p:spPr bwMode="auto">
          <a:xfrm>
            <a:off x="199110" y="6388386"/>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a:xfrm>
            <a:off x="402284" y="6410848"/>
            <a:ext cx="4510453"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421" y="1424588"/>
            <a:ext cx="10666611"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74" y="533400"/>
            <a:ext cx="11775939"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74" y="152400"/>
            <a:ext cx="11775939"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74" y="609600"/>
            <a:ext cx="3657124"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975" y="228600"/>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943" y="323088"/>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562" y="312739"/>
            <a:ext cx="609521" cy="441325"/>
          </a:xfrm>
        </p:spPr>
        <p:txBody>
          <a:bodyPr/>
          <a:lstStyle/>
          <a:p>
            <a:fld id="{C8448F83-EC75-4570-A372-80CDB6DD50E0}" type="slidenum">
              <a:rPr lang="en-GB" smtClean="0"/>
              <a:pPr/>
              <a:t>‹#›</a:t>
            </a:fld>
            <a:endParaRPr lang="en-GB"/>
          </a:p>
        </p:txBody>
      </p:sp>
      <p:sp>
        <p:nvSpPr>
          <p:cNvPr id="2" name="Title 1"/>
          <p:cNvSpPr>
            <a:spLocks noGrp="1"/>
          </p:cNvSpPr>
          <p:nvPr>
            <p:ph type="title"/>
          </p:nvPr>
        </p:nvSpPr>
        <p:spPr>
          <a:xfrm>
            <a:off x="3999979" y="5029200"/>
            <a:ext cx="7822182"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99979" y="609600"/>
            <a:ext cx="7822182"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7934" y="990600"/>
            <a:ext cx="3250777"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10" y="6388386"/>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6531" y="6404984"/>
            <a:ext cx="4059408" cy="365760"/>
          </a:xfrm>
        </p:spPr>
        <p:txBody>
          <a:bodyPr/>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a:xfrm>
            <a:off x="402284" y="6410848"/>
            <a:ext cx="4778642" cy="365760"/>
          </a:xfrm>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48F83-EC75-4570-A372-80CDB6DD50E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5983" y="0"/>
            <a:ext cx="284443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0413"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47" y="6391657"/>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210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8429" y="2925763"/>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4397" y="3020251"/>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0016" y="3009902"/>
            <a:ext cx="609521" cy="441325"/>
          </a:xfrm>
        </p:spPr>
        <p:txBody>
          <a:bodyPr/>
          <a:lstStyle/>
          <a:p>
            <a:fld id="{C8448F83-EC75-4570-A372-80CDB6DD50E0}" type="slidenum">
              <a:rPr lang="en-GB" smtClean="0"/>
              <a:pPr/>
              <a:t>‹#›</a:t>
            </a:fld>
            <a:endParaRPr lang="en-GB"/>
          </a:p>
        </p:txBody>
      </p:sp>
      <p:sp>
        <p:nvSpPr>
          <p:cNvPr id="3" name="Vertical Text Placeholder 2"/>
          <p:cNvSpPr>
            <a:spLocks noGrp="1"/>
          </p:cNvSpPr>
          <p:nvPr>
            <p:ph type="body" orient="vert" idx="1"/>
          </p:nvPr>
        </p:nvSpPr>
        <p:spPr>
          <a:xfrm>
            <a:off x="406347" y="304800"/>
            <a:ext cx="8736463"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9853917" y="304802"/>
            <a:ext cx="1930149"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09831" y="359898"/>
            <a:ext cx="9874235"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09831" y="1850064"/>
            <a:ext cx="9874235"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8" name="Oval 7"/>
          <p:cNvSpPr/>
          <p:nvPr/>
        </p:nvSpPr>
        <p:spPr>
          <a:xfrm>
            <a:off x="1228418" y="1413802"/>
            <a:ext cx="280379"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700" y="1345016"/>
            <a:ext cx="853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457" y="-54"/>
            <a:ext cx="914281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409" y="2600325"/>
            <a:ext cx="8533289"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409" y="1066800"/>
            <a:ext cx="8533289"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10" name="Rectangle 9"/>
          <p:cNvSpPr/>
          <p:nvPr/>
        </p:nvSpPr>
        <p:spPr bwMode="invGray">
          <a:xfrm>
            <a:off x="3047603" y="0"/>
            <a:ext cx="10158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051" y="2814656"/>
            <a:ext cx="280379"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334" y="2745870"/>
            <a:ext cx="853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95" y="274320"/>
            <a:ext cx="9996139"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3895" y="1524000"/>
            <a:ext cx="487616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3868" y="1524000"/>
            <a:ext cx="487616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5160336"/>
            <a:ext cx="10971372"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521" y="328278"/>
            <a:ext cx="536378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110" y="328278"/>
            <a:ext cx="536378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521" y="969336"/>
            <a:ext cx="536378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110" y="969336"/>
            <a:ext cx="536378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3895" y="274320"/>
            <a:ext cx="9996139"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136" y="0"/>
            <a:ext cx="1083727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6" name="Rectangle 5"/>
          <p:cNvSpPr/>
          <p:nvPr/>
        </p:nvSpPr>
        <p:spPr bwMode="invGray">
          <a:xfrm>
            <a:off x="1353136" y="-54"/>
            <a:ext cx="9752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330" y="3267456"/>
            <a:ext cx="9874235"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963043" y="498230"/>
            <a:ext cx="10361851"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62959" y="3287713"/>
            <a:ext cx="10361851"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7415835" y="6513670"/>
            <a:ext cx="4002519" cy="274320"/>
          </a:xfrm>
        </p:spPr>
        <p:txBody>
          <a:bodyPr vert="horz" rtlCol="0"/>
          <a:lstStyle>
            <a:extLst/>
          </a:lstStyle>
          <a:p>
            <a:fld id="{70EDD34F-C75D-4DB9-BD63-FF95E92DC005}" type="datetimeFigureOut">
              <a:rPr lang="en-US" smtClean="0"/>
              <a:pPr/>
              <a:t>7/19/2017</a:t>
            </a:fld>
            <a:endParaRPr lang="en-GB"/>
          </a:p>
        </p:txBody>
      </p:sp>
      <p:sp>
        <p:nvSpPr>
          <p:cNvPr id="9" name="Slide Number Placeholder 8"/>
          <p:cNvSpPr>
            <a:spLocks noGrp="1"/>
          </p:cNvSpPr>
          <p:nvPr>
            <p:ph type="sldNum" sz="quarter" idx="11"/>
          </p:nvPr>
        </p:nvSpPr>
        <p:spPr>
          <a:xfrm>
            <a:off x="11517103" y="6513670"/>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0" name="Footer Placeholder 9"/>
          <p:cNvSpPr>
            <a:spLocks noGrp="1"/>
          </p:cNvSpPr>
          <p:nvPr>
            <p:ph type="ftr" sz="quarter" idx="12"/>
          </p:nvPr>
        </p:nvSpPr>
        <p:spPr>
          <a:xfrm>
            <a:off x="2133322" y="6513670"/>
            <a:ext cx="520927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16778"/>
            <a:ext cx="5079339"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521" y="1406964"/>
            <a:ext cx="5079339"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521" y="2133601"/>
            <a:ext cx="10869785"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8173" y="1066800"/>
            <a:ext cx="3657124"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8" name="Rectangle 7"/>
          <p:cNvSpPr/>
          <p:nvPr/>
        </p:nvSpPr>
        <p:spPr>
          <a:xfrm>
            <a:off x="1015867" y="1066800"/>
            <a:ext cx="6095207"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454" y="1143004"/>
            <a:ext cx="5892033"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898" y="954341"/>
            <a:ext cx="914281"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0688" y="936786"/>
            <a:ext cx="865519"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454" y="4800600"/>
            <a:ext cx="5892033"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810" y="274639"/>
            <a:ext cx="2438083"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3801" y="274640"/>
            <a:ext cx="7415835"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521" y="1645920"/>
            <a:ext cx="5384099"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6793" y="1645920"/>
            <a:ext cx="5384099"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11519940" y="6514568"/>
            <a:ext cx="618970" cy="274320"/>
          </a:xfrm>
        </p:spPr>
        <p:txBody>
          <a:bodyPr/>
          <a:lstStyle>
            <a:extLst/>
          </a:lstStyle>
          <a:p>
            <a:fld id="{C8448F83-EC75-4570-A372-80CDB6DD50E0}" type="slidenum">
              <a:rPr lang="en-GB" smtClean="0"/>
              <a:pPr/>
              <a:t>‹#›</a:t>
            </a:fld>
            <a:endParaRPr lang="en-GB"/>
          </a:p>
        </p:txBody>
      </p:sp>
      <p:sp>
        <p:nvSpPr>
          <p:cNvPr id="10" name="Rectangle 9"/>
          <p:cNvSpPr/>
          <p:nvPr/>
        </p:nvSpPr>
        <p:spPr>
          <a:xfrm>
            <a:off x="784421" y="1424588"/>
            <a:ext cx="10666611"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218" y="2165216"/>
            <a:ext cx="4998069"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6399967" y="2165216"/>
            <a:ext cx="4998069"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609521" y="251948"/>
            <a:ext cx="10971372"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521" y="1535113"/>
            <a:ext cx="5386216"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2561" y="1535113"/>
            <a:ext cx="5388332"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521" y="2362201"/>
            <a:ext cx="5386216"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2561" y="2362201"/>
            <a:ext cx="5388332"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11519940" y="6514568"/>
            <a:ext cx="618970" cy="274320"/>
          </a:xfrm>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53218"/>
            <a:ext cx="10971372"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8448F83-EC75-4570-A372-80CDB6DD50E0}" type="slidenum">
              <a:rPr lang="en-GB" smtClean="0"/>
              <a:pPr/>
              <a:t>‹#›</a:t>
            </a:fld>
            <a:endParaRPr lang="en-GB"/>
          </a:p>
        </p:txBody>
      </p:sp>
      <p:sp>
        <p:nvSpPr>
          <p:cNvPr id="7" name="Rectangle 6"/>
          <p:cNvSpPr/>
          <p:nvPr/>
        </p:nvSpPr>
        <p:spPr>
          <a:xfrm>
            <a:off x="784421" y="1424588"/>
            <a:ext cx="10666611"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0EDD34F-C75D-4DB9-BD63-FF95E92DC005}" type="datetimeFigureOut">
              <a:rPr lang="en-US" smtClean="0"/>
              <a:pPr/>
              <a:t>7/19/2017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8448F83-EC75-4570-A372-80CDB6DD50E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2525" y="1057656"/>
            <a:ext cx="4998069"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616653" y="304800"/>
            <a:ext cx="5241878"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16653" y="1107560"/>
            <a:ext cx="5241878"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4760" y="2209800"/>
            <a:ext cx="11553771"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7415835" y="6513670"/>
            <a:ext cx="4002519" cy="274320"/>
          </a:xfrm>
        </p:spPr>
        <p:txBody>
          <a:bodyPr vert="horz" rtlCol="0"/>
          <a:lstStyle>
            <a:extLst/>
          </a:lstStyle>
          <a:p>
            <a:fld id="{70EDD34F-C75D-4DB9-BD63-FF95E92DC005}" type="datetimeFigureOut">
              <a:rPr lang="en-US" smtClean="0"/>
              <a:pPr/>
              <a:t>7/19/2017</a:t>
            </a:fld>
            <a:endParaRPr lang="en-GB"/>
          </a:p>
        </p:txBody>
      </p:sp>
      <p:sp>
        <p:nvSpPr>
          <p:cNvPr id="10" name="Slide Number Placeholder 9"/>
          <p:cNvSpPr>
            <a:spLocks noGrp="1"/>
          </p:cNvSpPr>
          <p:nvPr>
            <p:ph type="sldNum" sz="quarter" idx="11"/>
          </p:nvPr>
        </p:nvSpPr>
        <p:spPr>
          <a:xfrm>
            <a:off x="11517103" y="6513670"/>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1" name="Footer Placeholder 10"/>
          <p:cNvSpPr>
            <a:spLocks noGrp="1"/>
          </p:cNvSpPr>
          <p:nvPr>
            <p:ph type="ftr" sz="quarter" idx="12"/>
          </p:nvPr>
        </p:nvSpPr>
        <p:spPr>
          <a:xfrm>
            <a:off x="2133322" y="6513670"/>
            <a:ext cx="520927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396" y="4724400"/>
            <a:ext cx="7314248"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053396" y="5388937"/>
            <a:ext cx="7314248"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406347" y="249864"/>
            <a:ext cx="11377719"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5835" y="6509004"/>
            <a:ext cx="4002519" cy="274320"/>
          </a:xfrm>
        </p:spPr>
        <p:txBody>
          <a:bodyPr vert="horz" rtlCol="0"/>
          <a:lstStyle>
            <a:extLst/>
          </a:lstStyle>
          <a:p>
            <a:fld id="{70EDD34F-C75D-4DB9-BD63-FF95E92DC005}" type="datetimeFigureOut">
              <a:rPr lang="en-US" smtClean="0"/>
              <a:pPr/>
              <a:t>7/19/2017</a:t>
            </a:fld>
            <a:endParaRPr lang="en-GB"/>
          </a:p>
        </p:txBody>
      </p:sp>
      <p:sp>
        <p:nvSpPr>
          <p:cNvPr id="9" name="Slide Number Placeholder 8"/>
          <p:cNvSpPr>
            <a:spLocks noGrp="1"/>
          </p:cNvSpPr>
          <p:nvPr>
            <p:ph type="sldNum" sz="quarter" idx="11"/>
          </p:nvPr>
        </p:nvSpPr>
        <p:spPr>
          <a:xfrm>
            <a:off x="11517103" y="6509004"/>
            <a:ext cx="618970" cy="274320"/>
          </a:xfrm>
        </p:spPr>
        <p:txBody>
          <a:bodyPr vert="horz" rtlCol="0"/>
          <a:lstStyle>
            <a:lvl1pPr>
              <a:defRPr>
                <a:solidFill>
                  <a:schemeClr val="tx2">
                    <a:shade val="90000"/>
                  </a:schemeClr>
                </a:solidFill>
              </a:defRPr>
            </a:lvl1pPr>
            <a:extLst/>
          </a:lstStyle>
          <a:p>
            <a:fld id="{C8448F83-EC75-4570-A372-80CDB6DD50E0}" type="slidenum">
              <a:rPr lang="en-GB" smtClean="0"/>
              <a:pPr/>
              <a:t>‹#›</a:t>
            </a:fld>
            <a:endParaRPr lang="en-GB"/>
          </a:p>
        </p:txBody>
      </p:sp>
      <p:sp>
        <p:nvSpPr>
          <p:cNvPr id="10" name="Footer Placeholder 9"/>
          <p:cNvSpPr>
            <a:spLocks noGrp="1"/>
          </p:cNvSpPr>
          <p:nvPr>
            <p:ph type="ftr" sz="quarter" idx="12"/>
          </p:nvPr>
        </p:nvSpPr>
        <p:spPr>
          <a:xfrm>
            <a:off x="2133322" y="6509004"/>
            <a:ext cx="5209274" cy="274320"/>
          </a:xfrm>
        </p:spPr>
        <p:txBody>
          <a:bodyPr vert="horz" rtlCol="0"/>
          <a:lstStyle>
            <a:extLst/>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28" y="147085"/>
            <a:ext cx="1174626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726975" y="6400800"/>
            <a:ext cx="5615621"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7415835" y="6400800"/>
            <a:ext cx="4002519"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0EDD34F-C75D-4DB9-BD63-FF95E92DC005}" type="datetimeFigureOut">
              <a:rPr lang="en-US" smtClean="0"/>
              <a:pPr/>
              <a:t>7/19/2017</a:t>
            </a:fld>
            <a:endParaRPr lang="en-GB"/>
          </a:p>
        </p:txBody>
      </p:sp>
      <p:sp>
        <p:nvSpPr>
          <p:cNvPr id="23" name="Slide Number Placeholder 22"/>
          <p:cNvSpPr>
            <a:spLocks noGrp="1"/>
          </p:cNvSpPr>
          <p:nvPr>
            <p:ph type="sldNum" sz="quarter" idx="4"/>
          </p:nvPr>
        </p:nvSpPr>
        <p:spPr>
          <a:xfrm>
            <a:off x="11517103" y="6514568"/>
            <a:ext cx="618970"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8448F83-EC75-4570-A372-80CDB6DD50E0}" type="slidenum">
              <a:rPr lang="en-GB" smtClean="0"/>
              <a:pPr/>
              <a:t>‹#›</a:t>
            </a:fld>
            <a:endParaRPr lang="en-GB"/>
          </a:p>
        </p:txBody>
      </p:sp>
      <p:sp>
        <p:nvSpPr>
          <p:cNvPr id="22" name="Title Placeholder 21"/>
          <p:cNvSpPr>
            <a:spLocks noGrp="1"/>
          </p:cNvSpPr>
          <p:nvPr>
            <p:ph type="title"/>
          </p:nvPr>
        </p:nvSpPr>
        <p:spPr>
          <a:xfrm>
            <a:off x="609521" y="253536"/>
            <a:ext cx="10971372"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09521" y="1646237"/>
            <a:ext cx="10971372"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0413"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0413"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7239" y="0"/>
            <a:ext cx="203174"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10" y="6388386"/>
            <a:ext cx="11775939"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0595" y="6404984"/>
            <a:ext cx="4059408" cy="365760"/>
          </a:xfrm>
          <a:prstGeom prst="rect">
            <a:avLst/>
          </a:prstGeom>
        </p:spPr>
        <p:txBody>
          <a:bodyPr vert="horz"/>
          <a:lstStyle>
            <a:lvl1pPr algn="r" eaLnBrk="1" latinLnBrk="0" hangingPunct="1">
              <a:defRPr kumimoji="0" sz="1400">
                <a:solidFill>
                  <a:srgbClr val="FFFFFF"/>
                </a:solidFill>
              </a:defRPr>
            </a:lvl1pPr>
          </a:lstStyle>
          <a:p>
            <a:fld id="{70EDD34F-C75D-4DB9-BD63-FF95E92DC005}" type="datetimeFigureOut">
              <a:rPr lang="en-US" smtClean="0"/>
              <a:pPr/>
              <a:t>7/19/2017</a:t>
            </a:fld>
            <a:endParaRPr lang="en-GB"/>
          </a:p>
        </p:txBody>
      </p:sp>
      <p:sp>
        <p:nvSpPr>
          <p:cNvPr id="3" name="Footer Placeholder 2"/>
          <p:cNvSpPr>
            <a:spLocks noGrp="1"/>
          </p:cNvSpPr>
          <p:nvPr>
            <p:ph type="ftr" sz="quarter" idx="3"/>
          </p:nvPr>
        </p:nvSpPr>
        <p:spPr>
          <a:xfrm>
            <a:off x="406347" y="6410848"/>
            <a:ext cx="4774578"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203174" y="155448"/>
            <a:ext cx="11775939"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174" y="1276743"/>
            <a:ext cx="11775939"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8860" y="956036"/>
            <a:ext cx="812694"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4827" y="1050524"/>
            <a:ext cx="560759"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0446" y="1040175"/>
            <a:ext cx="609521"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448F83-EC75-4570-A372-80CDB6DD50E0}" type="slidenum">
              <a:rPr lang="en-GB" smtClean="0"/>
              <a:pPr/>
              <a:t>‹#›</a:t>
            </a:fld>
            <a:endParaRPr lang="en-GB"/>
          </a:p>
        </p:txBody>
      </p:sp>
      <p:sp>
        <p:nvSpPr>
          <p:cNvPr id="22" name="Title Placeholder 21"/>
          <p:cNvSpPr>
            <a:spLocks noGrp="1"/>
          </p:cNvSpPr>
          <p:nvPr>
            <p:ph type="title"/>
          </p:nvPr>
        </p:nvSpPr>
        <p:spPr>
          <a:xfrm>
            <a:off x="402284" y="228600"/>
            <a:ext cx="11377719"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284" y="1524000"/>
            <a:ext cx="11377719"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760" y="-815922"/>
            <a:ext cx="2184898"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59" y="21103"/>
            <a:ext cx="2269293"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10" y="1055077"/>
            <a:ext cx="1500761"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322" y="-54"/>
            <a:ext cx="1084009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3895" y="274638"/>
            <a:ext cx="9996139"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3895" y="1447800"/>
            <a:ext cx="9996139"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4578" y="6305550"/>
            <a:ext cx="284443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0EDD34F-C75D-4DB9-BD63-FF95E92DC005}" type="datetimeFigureOut">
              <a:rPr lang="en-US" smtClean="0"/>
              <a:pPr/>
              <a:t>7/19/2017</a:t>
            </a:fld>
            <a:endParaRPr lang="en-GB"/>
          </a:p>
        </p:txBody>
      </p:sp>
      <p:sp>
        <p:nvSpPr>
          <p:cNvPr id="10" name="Footer Placeholder 9"/>
          <p:cNvSpPr>
            <a:spLocks noGrp="1"/>
          </p:cNvSpPr>
          <p:nvPr>
            <p:ph type="ftr" sz="quarter" idx="3"/>
          </p:nvPr>
        </p:nvSpPr>
        <p:spPr>
          <a:xfrm>
            <a:off x="7619008" y="6305550"/>
            <a:ext cx="3860297"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11483369" y="6305550"/>
            <a:ext cx="60952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448F83-EC75-4570-A372-80CDB6DD50E0}" type="slidenum">
              <a:rPr lang="en-GB" smtClean="0"/>
              <a:pPr/>
              <a:t>‹#›</a:t>
            </a:fld>
            <a:endParaRPr lang="en-GB"/>
          </a:p>
        </p:txBody>
      </p:sp>
      <p:sp>
        <p:nvSpPr>
          <p:cNvPr id="15" name="Rectangle 14"/>
          <p:cNvSpPr/>
          <p:nvPr/>
        </p:nvSpPr>
        <p:spPr bwMode="invGray">
          <a:xfrm>
            <a:off x="1353136" y="-54"/>
            <a:ext cx="9752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800" b="1" dirty="0" smtClean="0">
                <a:solidFill>
                  <a:srgbClr val="002060"/>
                </a:solidFill>
              </a:rPr>
              <a:t>     Electronic Resources: A Vehicle For Expanding the Frontiers of Information Access In The </a:t>
            </a:r>
            <a:r>
              <a:rPr lang="en-US" sz="2800" b="1" dirty="0" err="1" smtClean="0">
                <a:solidFill>
                  <a:srgbClr val="002060"/>
                </a:solidFill>
              </a:rPr>
              <a:t>Nnamdi</a:t>
            </a:r>
            <a:r>
              <a:rPr lang="en-US" sz="2800" b="1" dirty="0" smtClean="0">
                <a:solidFill>
                  <a:srgbClr val="002060"/>
                </a:solidFill>
              </a:rPr>
              <a:t> </a:t>
            </a:r>
            <a:r>
              <a:rPr lang="en-US" sz="2800" b="1" dirty="0" err="1" smtClean="0">
                <a:solidFill>
                  <a:srgbClr val="002060"/>
                </a:solidFill>
              </a:rPr>
              <a:t>Azikiwe</a:t>
            </a:r>
            <a:r>
              <a:rPr lang="en-US" sz="2800" b="1" dirty="0" smtClean="0">
                <a:solidFill>
                  <a:srgbClr val="002060"/>
                </a:solidFill>
              </a:rPr>
              <a:t> Library, UNN</a:t>
            </a:r>
            <a:r>
              <a:rPr lang="en-GB" sz="2800" dirty="0" smtClean="0">
                <a:solidFill>
                  <a:srgbClr val="002060"/>
                </a:solidFill>
              </a:rPr>
              <a:t/>
            </a:r>
            <a:br>
              <a:rPr lang="en-GB" sz="2800" dirty="0" smtClean="0">
                <a:solidFill>
                  <a:srgbClr val="002060"/>
                </a:solidFill>
              </a:rPr>
            </a:br>
            <a:r>
              <a:rPr lang="en-GB" sz="2800" dirty="0" smtClean="0"/>
              <a:t/>
            </a:r>
            <a:br>
              <a:rPr lang="en-GB" sz="2800" dirty="0" smtClean="0"/>
            </a:br>
            <a:endParaRPr lang="en-GB" sz="2800" dirty="0"/>
          </a:p>
        </p:txBody>
      </p:sp>
      <p:sp>
        <p:nvSpPr>
          <p:cNvPr id="3" name="Subtitle 2"/>
          <p:cNvSpPr>
            <a:spLocks noGrp="1"/>
          </p:cNvSpPr>
          <p:nvPr>
            <p:ph type="subTitle" idx="1"/>
          </p:nvPr>
        </p:nvSpPr>
        <p:spPr/>
        <p:txBody>
          <a:bodyPr>
            <a:normAutofit lnSpcReduction="10000"/>
          </a:bodyPr>
          <a:lstStyle/>
          <a:p>
            <a:r>
              <a:rPr lang="en-US" sz="2800" dirty="0" smtClean="0">
                <a:solidFill>
                  <a:srgbClr val="002060"/>
                </a:solidFill>
              </a:rPr>
              <a:t>By</a:t>
            </a:r>
            <a:endParaRPr lang="en-GB" sz="2800" dirty="0" smtClean="0">
              <a:solidFill>
                <a:srgbClr val="002060"/>
              </a:solidFill>
            </a:endParaRPr>
          </a:p>
          <a:p>
            <a:endParaRPr lang="en-GB" sz="2800" dirty="0" smtClean="0">
              <a:solidFill>
                <a:srgbClr val="002060"/>
              </a:solidFill>
            </a:endParaRPr>
          </a:p>
          <a:p>
            <a:r>
              <a:rPr lang="en-US" sz="2800" smtClean="0">
                <a:solidFill>
                  <a:srgbClr val="002060"/>
                </a:solidFill>
              </a:rPr>
              <a:t>Professor </a:t>
            </a:r>
            <a:r>
              <a:rPr lang="en-US" sz="2800" dirty="0" err="1" smtClean="0">
                <a:solidFill>
                  <a:srgbClr val="002060"/>
                </a:solidFill>
              </a:rPr>
              <a:t>Nwogo</a:t>
            </a:r>
            <a:r>
              <a:rPr lang="en-US" sz="2800" dirty="0" smtClean="0">
                <a:solidFill>
                  <a:srgbClr val="002060"/>
                </a:solidFill>
              </a:rPr>
              <a:t>  </a:t>
            </a:r>
            <a:r>
              <a:rPr lang="en-US" sz="2800" dirty="0" err="1" smtClean="0">
                <a:solidFill>
                  <a:srgbClr val="002060"/>
                </a:solidFill>
              </a:rPr>
              <a:t>Chinwe</a:t>
            </a:r>
            <a:r>
              <a:rPr lang="en-US" sz="2800" dirty="0" smtClean="0">
                <a:solidFill>
                  <a:srgbClr val="002060"/>
                </a:solidFill>
              </a:rPr>
              <a:t>  </a:t>
            </a:r>
            <a:r>
              <a:rPr lang="en-US" sz="2800" dirty="0" err="1" smtClean="0">
                <a:solidFill>
                  <a:srgbClr val="002060"/>
                </a:solidFill>
              </a:rPr>
              <a:t>Ezeani</a:t>
            </a:r>
            <a:r>
              <a:rPr lang="en-US" sz="2800" dirty="0" smtClean="0">
                <a:solidFill>
                  <a:srgbClr val="002060"/>
                </a:solidFill>
              </a:rPr>
              <a:t>, </a:t>
            </a:r>
            <a:r>
              <a:rPr lang="en-GB" sz="2800" dirty="0" smtClean="0">
                <a:solidFill>
                  <a:srgbClr val="002060"/>
                </a:solidFill>
              </a:rPr>
              <a:t/>
            </a:r>
            <a:br>
              <a:rPr lang="en-GB" sz="2800" dirty="0" smtClean="0">
                <a:solidFill>
                  <a:srgbClr val="002060"/>
                </a:solidFill>
              </a:rPr>
            </a:br>
            <a:r>
              <a:rPr lang="en-US" sz="2800" dirty="0" smtClean="0">
                <a:solidFill>
                  <a:srgbClr val="002060"/>
                </a:solidFill>
              </a:rPr>
              <a:t>University Librarian, UNN</a:t>
            </a:r>
            <a:endParaRPr lang="en-GB" sz="2800" dirty="0">
              <a:solidFill>
                <a:srgbClr val="002060"/>
              </a:solidFill>
              <a:latin typeface="Times New Roman" pitchFamily="18" charset="0"/>
              <a:cs typeface="Times New Roman" pitchFamily="18" charset="0"/>
            </a:endParaRPr>
          </a:p>
        </p:txBody>
      </p:sp>
      <p:pic>
        <p:nvPicPr>
          <p:cNvPr id="4" name="Picture 3" descr="https://upload.wikimedia.org/wikipedia/en/5/56/UNN_Logo.jpg"/>
          <p:cNvPicPr>
            <a:picLocks noChangeAspect="1" noChangeArrowheads="1"/>
          </p:cNvPicPr>
          <p:nvPr/>
        </p:nvPicPr>
        <p:blipFill>
          <a:blip r:embed="rId2"/>
          <a:srcRect/>
          <a:stretch>
            <a:fillRect/>
          </a:stretch>
        </p:blipFill>
        <p:spPr bwMode="auto">
          <a:xfrm>
            <a:off x="2" y="0"/>
            <a:ext cx="928688" cy="1263650"/>
          </a:xfrm>
          <a:prstGeom prst="rect">
            <a:avLst/>
          </a:prstGeom>
          <a:noFill/>
          <a:ln w="9525">
            <a:noFill/>
            <a:miter lim="800000"/>
            <a:headEnd/>
            <a:tailEnd/>
          </a:ln>
        </p:spPr>
      </p:pic>
      <p:pic>
        <p:nvPicPr>
          <p:cNvPr id="6" name="Picture 8" descr="http://www.nairaland.com/attachments/1776920_unnlibrary22_jpega26f5ab2ef2342d64423c9d2b9650134"/>
          <p:cNvPicPr>
            <a:picLocks noChangeAspect="1" noChangeArrowheads="1"/>
          </p:cNvPicPr>
          <p:nvPr/>
        </p:nvPicPr>
        <p:blipFill>
          <a:blip r:embed="rId3"/>
          <a:srcRect/>
          <a:stretch>
            <a:fillRect/>
          </a:stretch>
        </p:blipFill>
        <p:spPr bwMode="auto">
          <a:xfrm>
            <a:off x="107953" y="5286388"/>
            <a:ext cx="12082463" cy="15716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60324"/>
            <a:ext cx="10971372" cy="1143000"/>
          </a:xfrm>
          <a:solidFill>
            <a:srgbClr val="00B050"/>
          </a:solidFill>
        </p:spPr>
        <p:txBody>
          <a:bodyPr>
            <a:normAutofit/>
          </a:bodyPr>
          <a:lstStyle/>
          <a:p>
            <a:r>
              <a:rPr lang="en-GB" sz="2800" b="1" dirty="0" smtClean="0">
                <a:cs typeface="Times New Roman" pitchFamily="18" charset="0"/>
              </a:rPr>
              <a:t>Available Scholarly Databases in the UNN Library.</a:t>
            </a:r>
            <a:endParaRPr lang="en-GB" sz="2800" dirty="0"/>
          </a:p>
        </p:txBody>
      </p:sp>
      <p:sp>
        <p:nvSpPr>
          <p:cNvPr id="7" name="Content Placeholder 6"/>
          <p:cNvSpPr>
            <a:spLocks noGrp="1"/>
          </p:cNvSpPr>
          <p:nvPr>
            <p:ph idx="1"/>
          </p:nvPr>
        </p:nvSpPr>
        <p:spPr/>
        <p:txBody>
          <a:bodyPr/>
          <a:lstStyle/>
          <a:p>
            <a:r>
              <a:rPr lang="en-GB" dirty="0" smtClean="0"/>
              <a:t>HINARI </a:t>
            </a:r>
          </a:p>
          <a:p>
            <a:pPr>
              <a:buNone/>
            </a:pPr>
            <a:r>
              <a:rPr lang="en-GB" dirty="0" smtClean="0"/>
              <a:t>	</a:t>
            </a:r>
            <a:endParaRPr lang="en-GB"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8" name="Picture 7"/>
          <p:cNvPicPr/>
          <p:nvPr/>
        </p:nvPicPr>
        <p:blipFill>
          <a:blip r:embed="rId4"/>
          <a:srcRect t="3786" b="8868"/>
          <a:stretch>
            <a:fillRect/>
          </a:stretch>
        </p:blipFill>
        <p:spPr bwMode="auto">
          <a:xfrm>
            <a:off x="1808926" y="2214556"/>
            <a:ext cx="8643997" cy="3382649"/>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GB" sz="3200" b="1" dirty="0" smtClean="0">
                <a:latin typeface="Times New Roman" pitchFamily="18" charset="0"/>
                <a:cs typeface="Times New Roman" pitchFamily="18" charset="0"/>
              </a:rPr>
              <a:t>Available Scholarly Databases in the UNN Library.</a:t>
            </a:r>
            <a:endParaRPr lang="en-GB" sz="3200" dirty="0"/>
          </a:p>
        </p:txBody>
      </p:sp>
      <p:sp>
        <p:nvSpPr>
          <p:cNvPr id="3" name="Content Placeholder 2"/>
          <p:cNvSpPr>
            <a:spLocks noGrp="1"/>
          </p:cNvSpPr>
          <p:nvPr>
            <p:ph idx="1"/>
          </p:nvPr>
        </p:nvSpPr>
        <p:spPr/>
        <p:txBody>
          <a:bodyPr>
            <a:normAutofit/>
          </a:bodyPr>
          <a:lstStyle/>
          <a:p>
            <a:pPr lvl="1">
              <a:buNone/>
            </a:pPr>
            <a:r>
              <a:rPr lang="en-GB" sz="2400" dirty="0" smtClean="0">
                <a:latin typeface="Times New Roman" pitchFamily="18" charset="0"/>
                <a:cs typeface="Times New Roman" pitchFamily="18" charset="0"/>
              </a:rPr>
              <a:t>OARE</a:t>
            </a:r>
          </a:p>
          <a:p>
            <a:pPr lvl="1">
              <a:buNone/>
            </a:pPr>
            <a:endParaRPr lang="en-GB" sz="2400" dirty="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2769" b="9180"/>
          <a:stretch>
            <a:fillRect/>
          </a:stretch>
        </p:blipFill>
        <p:spPr bwMode="auto">
          <a:xfrm>
            <a:off x="2594744" y="2023430"/>
            <a:ext cx="8001056" cy="383446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868346"/>
          </a:xfrm>
          <a:solidFill>
            <a:srgbClr val="00B050"/>
          </a:solidFill>
        </p:spPr>
        <p:txBody>
          <a:bodyPr>
            <a:normAutofit/>
          </a:bodyPr>
          <a:lstStyle/>
          <a:p>
            <a:pPr lvl="2" algn="ctr" rtl="0">
              <a:spcBef>
                <a:spcPct val="0"/>
              </a:spcBef>
            </a:pPr>
            <a:r>
              <a:rPr lang="en-GB" sz="2800" b="1" dirty="0" smtClean="0">
                <a:latin typeface="+mj-lt"/>
                <a:cs typeface="Times New Roman" pitchFamily="18" charset="0"/>
              </a:rPr>
              <a:t>Available</a:t>
            </a:r>
            <a:r>
              <a:rPr lang="en-GB" sz="2800" b="1" dirty="0" smtClean="0">
                <a:latin typeface="Times New Roman" pitchFamily="18" charset="0"/>
                <a:cs typeface="Times New Roman" pitchFamily="18" charset="0"/>
              </a:rPr>
              <a:t> Scholarly Databases in the UNN Library.</a:t>
            </a:r>
            <a:endParaRPr lang="en-GB" sz="2800" b="1" dirty="0"/>
          </a:p>
        </p:txBody>
      </p:sp>
      <p:sp>
        <p:nvSpPr>
          <p:cNvPr id="3" name="Content Placeholder 2"/>
          <p:cNvSpPr>
            <a:spLocks noGrp="1"/>
          </p:cNvSpPr>
          <p:nvPr>
            <p:ph idx="1"/>
          </p:nvPr>
        </p:nvSpPr>
        <p:spPr>
          <a:xfrm>
            <a:off x="609521" y="1160460"/>
            <a:ext cx="11199982" cy="4768870"/>
          </a:xfrm>
        </p:spPr>
        <p:txBody>
          <a:bodyPr>
            <a:noAutofit/>
          </a:bodyPr>
          <a:lstStyle/>
          <a:p>
            <a:pPr marL="800100" lvl="3" indent="-342900">
              <a:spcBef>
                <a:spcPts val="0"/>
              </a:spcBef>
              <a:buNone/>
            </a:pPr>
            <a:r>
              <a:rPr lang="en-US" sz="3200" dirty="0" smtClean="0">
                <a:latin typeface="Times New Roman" pitchFamily="18" charset="0"/>
                <a:cs typeface="Times New Roman" pitchFamily="18" charset="0"/>
              </a:rPr>
              <a:t>							</a:t>
            </a:r>
            <a:r>
              <a:rPr lang="en-US" sz="3200" dirty="0" smtClean="0">
                <a:solidFill>
                  <a:schemeClr val="accent3">
                    <a:lumMod val="75000"/>
                  </a:schemeClr>
                </a:solidFill>
                <a:latin typeface="Times New Roman" pitchFamily="18" charset="0"/>
                <a:cs typeface="Times New Roman" pitchFamily="18" charset="0"/>
              </a:rPr>
              <a:t>ARDI</a:t>
            </a:r>
          </a:p>
          <a:p>
            <a:pPr marL="800100" lvl="3" indent="-342900">
              <a:spcBef>
                <a:spcPts val="0"/>
              </a:spcBef>
              <a:buNone/>
            </a:pPr>
            <a:endParaRPr lang="en-US" sz="2300" dirty="0" smtClean="0">
              <a:latin typeface="Times New Roman" pitchFamily="18" charset="0"/>
              <a:cs typeface="Times New Roman" pitchFamily="18" charset="0"/>
            </a:endParaRPr>
          </a:p>
          <a:p>
            <a:pPr marL="800100" lvl="3" indent="-342900">
              <a:spcBef>
                <a:spcPts val="0"/>
              </a:spcBef>
              <a:buNone/>
            </a:pPr>
            <a:endParaRPr lang="en-US" sz="2300" dirty="0" smtClean="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3384" r="14606" b="8871"/>
          <a:stretch>
            <a:fillRect/>
          </a:stretch>
        </p:blipFill>
        <p:spPr bwMode="auto">
          <a:xfrm>
            <a:off x="2166116" y="1714488"/>
            <a:ext cx="8501123" cy="4071966"/>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82" y="-24"/>
            <a:ext cx="11304312" cy="1000132"/>
          </a:xfrm>
          <a:solidFill>
            <a:srgbClr val="00B050"/>
          </a:solidFill>
        </p:spPr>
        <p:txBody>
          <a:bodyPr>
            <a:normAutofit/>
          </a:bodyPr>
          <a:lstStyle/>
          <a:p>
            <a:r>
              <a:rPr lang="en-GB" sz="2800" b="1" dirty="0" smtClean="0">
                <a:cs typeface="Times New Roman" pitchFamily="18" charset="0"/>
              </a:rPr>
              <a:t>Available Scholarly Databases in the UNN Library.</a:t>
            </a:r>
            <a:endParaRPr lang="en-GB" sz="2800" dirty="0"/>
          </a:p>
        </p:txBody>
      </p:sp>
      <p:sp>
        <p:nvSpPr>
          <p:cNvPr id="3" name="Content Placeholder 2"/>
          <p:cNvSpPr>
            <a:spLocks noGrp="1"/>
          </p:cNvSpPr>
          <p:nvPr>
            <p:ph idx="1"/>
          </p:nvPr>
        </p:nvSpPr>
        <p:spPr>
          <a:xfrm>
            <a:off x="308731" y="974745"/>
            <a:ext cx="11572956" cy="4525963"/>
          </a:xfrm>
        </p:spPr>
        <p:txBody>
          <a:bodyPr>
            <a:noAutofit/>
          </a:bodyPr>
          <a:lstStyle/>
          <a:p>
            <a:pPr marL="800100" lvl="3" indent="-342900">
              <a:spcBef>
                <a:spcPts val="0"/>
              </a:spcBef>
              <a:buNone/>
            </a:pPr>
            <a:r>
              <a:rPr lang="en-GB" sz="2300" dirty="0" smtClean="0"/>
              <a:t>      SCIENCE DIRECT</a:t>
            </a:r>
          </a:p>
          <a:p>
            <a:pPr marL="800100" lvl="3" indent="-342900">
              <a:spcBef>
                <a:spcPts val="0"/>
              </a:spcBef>
              <a:buNone/>
            </a:pPr>
            <a:endParaRPr lang="en-GB" sz="2300" dirty="0"/>
          </a:p>
        </p:txBody>
      </p:sp>
      <p:pic>
        <p:nvPicPr>
          <p:cNvPr id="5" name="Picture 4" descr="https://upload.wikimedia.org/wikipedia/en/5/56/UNN_Logo.jpg"/>
          <p:cNvPicPr>
            <a:picLocks noChangeAspect="1" noChangeArrowheads="1"/>
          </p:cNvPicPr>
          <p:nvPr/>
        </p:nvPicPr>
        <p:blipFill>
          <a:blip r:embed="rId2"/>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3"/>
          <a:srcRect t="20615" b="10727"/>
          <a:stretch>
            <a:fillRect/>
          </a:stretch>
        </p:blipFill>
        <p:spPr bwMode="auto">
          <a:xfrm>
            <a:off x="2023241" y="1571612"/>
            <a:ext cx="8429684" cy="4143404"/>
          </a:xfrm>
          <a:prstGeom prst="rect">
            <a:avLst/>
          </a:prstGeom>
          <a:noFill/>
          <a:ln w="9525">
            <a:noFill/>
            <a:miter lim="800000"/>
            <a:headEnd/>
            <a:tailEnd/>
          </a:ln>
        </p:spPr>
      </p:pic>
      <p:pic>
        <p:nvPicPr>
          <p:cNvPr id="7" name="Picture 8" descr="http://www.nairaland.com/attachments/1776920_unnlibrary22_jpega26f5ab2ef2342d64423c9d2b9650134"/>
          <p:cNvPicPr>
            <a:picLocks noChangeAspect="1" noChangeArrowheads="1"/>
          </p:cNvPicPr>
          <p:nvPr/>
        </p:nvPicPr>
        <p:blipFill>
          <a:blip r:embed="rId4"/>
          <a:srcRect/>
          <a:stretch>
            <a:fillRect/>
          </a:stretch>
        </p:blipFill>
        <p:spPr bwMode="auto">
          <a:xfrm>
            <a:off x="107953" y="5929330"/>
            <a:ext cx="12082463" cy="92867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4"/>
            <a:ext cx="10971372" cy="1071570"/>
          </a:xfrm>
          <a:solidFill>
            <a:srgbClr val="00B050"/>
          </a:solidFill>
        </p:spPr>
        <p:txBody>
          <a:bodyPr>
            <a:normAutofit/>
          </a:bodyPr>
          <a:lstStyle/>
          <a:p>
            <a:r>
              <a:rPr lang="en-GB" sz="2800" b="1" dirty="0" smtClean="0">
                <a:cs typeface="Times New Roman" pitchFamily="18" charset="0"/>
              </a:rPr>
              <a:t>Available Scholarly Databases in the UNN Library.</a:t>
            </a:r>
            <a:endParaRPr lang="en-GB" sz="2800" dirty="0"/>
          </a:p>
        </p:txBody>
      </p:sp>
      <p:sp>
        <p:nvSpPr>
          <p:cNvPr id="3" name="Content Placeholder 2"/>
          <p:cNvSpPr>
            <a:spLocks noGrp="1"/>
          </p:cNvSpPr>
          <p:nvPr>
            <p:ph idx="1"/>
          </p:nvPr>
        </p:nvSpPr>
        <p:spPr>
          <a:xfrm>
            <a:off x="308732" y="1071552"/>
            <a:ext cx="11644395" cy="4525963"/>
          </a:xfrm>
        </p:spPr>
        <p:txBody>
          <a:bodyPr>
            <a:noAutofit/>
          </a:bodyPr>
          <a:lstStyle/>
          <a:p>
            <a:pPr lvl="1" algn="just">
              <a:spcBef>
                <a:spcPts val="0"/>
              </a:spcBef>
              <a:buNone/>
            </a:pPr>
            <a:r>
              <a:rPr lang="en-US" i="1" dirty="0" smtClean="0">
                <a:latin typeface="Times New Roman" pitchFamily="18" charset="0"/>
                <a:cs typeface="Times New Roman" pitchFamily="18" charset="0"/>
              </a:rPr>
              <a:t>						</a:t>
            </a:r>
            <a:r>
              <a:rPr lang="en-US" sz="2800" i="1" dirty="0" smtClean="0">
                <a:latin typeface="+mj-lt"/>
                <a:cs typeface="Times New Roman" pitchFamily="18" charset="0"/>
              </a:rPr>
              <a:t>NATURE PUBLISHING</a:t>
            </a:r>
          </a:p>
          <a:p>
            <a:pPr lvl="1" algn="just">
              <a:spcBef>
                <a:spcPts val="0"/>
              </a:spcBef>
              <a:buNone/>
            </a:pPr>
            <a:endParaRPr lang="en-US" i="1" dirty="0" smtClean="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3384" b="13794"/>
          <a:stretch>
            <a:fillRect/>
          </a:stretch>
        </p:blipFill>
        <p:spPr bwMode="auto">
          <a:xfrm>
            <a:off x="1808926" y="1645287"/>
            <a:ext cx="9001188" cy="4141169"/>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GB" sz="3600" b="1" dirty="0" smtClean="0">
                <a:latin typeface="Times New Roman" pitchFamily="18" charset="0"/>
                <a:cs typeface="Times New Roman" pitchFamily="18" charset="0"/>
              </a:rPr>
              <a:t>Available Scholarly Databases in the UNN Library.</a:t>
            </a:r>
            <a:endParaRPr lang="en-GB" sz="3600" dirty="0"/>
          </a:p>
        </p:txBody>
      </p:sp>
      <p:sp>
        <p:nvSpPr>
          <p:cNvPr id="3" name="Content Placeholder 2"/>
          <p:cNvSpPr>
            <a:spLocks noGrp="1"/>
          </p:cNvSpPr>
          <p:nvPr>
            <p:ph idx="1"/>
          </p:nvPr>
        </p:nvSpPr>
        <p:spPr/>
        <p:txBody>
          <a:bodyPr>
            <a:normAutofit/>
          </a:bodyPr>
          <a:lstStyle/>
          <a:p>
            <a:pPr lvl="2" algn="just">
              <a:buNone/>
            </a:pPr>
            <a:r>
              <a:rPr lang="en-GB" dirty="0" smtClean="0"/>
              <a:t>						</a:t>
            </a:r>
            <a:r>
              <a:rPr lang="en-GB" sz="2800" dirty="0" smtClean="0"/>
              <a:t>AGORA</a:t>
            </a:r>
          </a:p>
          <a:p>
            <a:pPr lvl="2" algn="just">
              <a:buNone/>
            </a:pPr>
            <a:endParaRPr lang="en-GB"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pic>
        <p:nvPicPr>
          <p:cNvPr id="6" name="Picture 5"/>
          <p:cNvPicPr/>
          <p:nvPr/>
        </p:nvPicPr>
        <p:blipFill>
          <a:blip r:embed="rId4"/>
          <a:srcRect t="3999" b="9232"/>
          <a:stretch>
            <a:fillRect/>
          </a:stretch>
        </p:blipFill>
        <p:spPr bwMode="auto">
          <a:xfrm>
            <a:off x="2451868" y="2214554"/>
            <a:ext cx="8215370" cy="342902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lvl="2" algn="ctr" rtl="0">
              <a:spcBef>
                <a:spcPct val="0"/>
              </a:spcBef>
            </a:pPr>
            <a:r>
              <a:rPr lang="en-US" sz="2800" b="1" dirty="0" smtClean="0">
                <a:latin typeface="+mj-lt"/>
                <a:cs typeface="Times New Roman" pitchFamily="18" charset="0"/>
              </a:rPr>
              <a:t>General Tips for Producing Excellent Scholarly Papers.</a:t>
            </a:r>
            <a:endParaRPr lang="en-GB" sz="2800" dirty="0">
              <a:latin typeface="+mj-lt"/>
            </a:endParaRPr>
          </a:p>
        </p:txBody>
      </p:sp>
      <p:sp>
        <p:nvSpPr>
          <p:cNvPr id="3" name="Content Placeholder 2"/>
          <p:cNvSpPr>
            <a:spLocks noGrp="1"/>
          </p:cNvSpPr>
          <p:nvPr>
            <p:ph idx="1"/>
          </p:nvPr>
        </p:nvSpPr>
        <p:spPr>
          <a:xfrm>
            <a:off x="609520" y="1571612"/>
            <a:ext cx="10986411" cy="4000528"/>
          </a:xfrm>
        </p:spPr>
        <p:txBody>
          <a:bodyPr>
            <a:noAutofit/>
          </a:bodyPr>
          <a:lstStyle/>
          <a:p>
            <a:pPr lvl="1">
              <a:spcBef>
                <a:spcPts val="0"/>
              </a:spcBef>
            </a:pPr>
            <a:endParaRPr lang="en-US" sz="2000" dirty="0" smtClean="0">
              <a:latin typeface="Times New Roman" pitchFamily="18" charset="0"/>
              <a:cs typeface="Times New Roman" pitchFamily="18" charset="0"/>
            </a:endParaRPr>
          </a:p>
          <a:p>
            <a:pPr lvl="1">
              <a:spcBef>
                <a:spcPts val="0"/>
              </a:spcBef>
              <a:buSzPct val="75000"/>
              <a:buFont typeface="Wingdings 2" pitchFamily="18" charset="2"/>
              <a:buChar char=""/>
            </a:pPr>
            <a:r>
              <a:rPr lang="en-US" sz="1800" dirty="0" smtClean="0">
                <a:latin typeface="+mj-lt"/>
                <a:cs typeface="Times New Roman" pitchFamily="18" charset="0"/>
              </a:rPr>
              <a:t>Mentorship is key if one intends to pursue a formidable career in one's chosen field of endeavor.</a:t>
            </a:r>
          </a:p>
          <a:p>
            <a:pPr lvl="1">
              <a:spcBef>
                <a:spcPts val="0"/>
              </a:spcBef>
              <a:buSzPct val="75000"/>
              <a:buFont typeface="Wingdings 2" pitchFamily="18" charset="2"/>
              <a:buChar char=""/>
            </a:pPr>
            <a:r>
              <a:rPr lang="en-US" sz="1800" dirty="0" smtClean="0">
                <a:latin typeface="+mj-lt"/>
                <a:cs typeface="Times New Roman" pitchFamily="18" charset="0"/>
              </a:rPr>
              <a:t>Keep abreast of the profession. Read a professional article every day.  This saturates one with ideas that will help when one is writing. It keeps the mind fresh.</a:t>
            </a:r>
          </a:p>
          <a:p>
            <a:pPr marL="457200" indent="-457200">
              <a:spcBef>
                <a:spcPts val="0"/>
              </a:spcBef>
            </a:pPr>
            <a:r>
              <a:rPr lang="en-US" sz="1800" dirty="0" smtClean="0">
                <a:latin typeface="+mj-lt"/>
                <a:cs typeface="Times New Roman" pitchFamily="18" charset="0"/>
              </a:rPr>
              <a:t>Maintain very good working relationship with senior professionals</a:t>
            </a:r>
          </a:p>
          <a:p>
            <a:pPr marL="457200" lvl="0" indent="-457200">
              <a:spcBef>
                <a:spcPts val="0"/>
              </a:spcBef>
            </a:pPr>
            <a:r>
              <a:rPr lang="en-US" sz="1800" dirty="0" smtClean="0">
                <a:latin typeface="+mj-lt"/>
                <a:cs typeface="Times New Roman" pitchFamily="18" charset="0"/>
              </a:rPr>
              <a:t>Plan to buy all the gadgets that will make you excel. Buy Smart phones ( you could have two just to make sure that at no time are you cut off from the outside world and from information.)</a:t>
            </a:r>
          </a:p>
          <a:p>
            <a:pPr marL="457200" lvl="0" indent="-457200">
              <a:spcBef>
                <a:spcPts val="0"/>
              </a:spcBef>
            </a:pPr>
            <a:r>
              <a:rPr lang="en-US" sz="1800" dirty="0" smtClean="0">
                <a:latin typeface="+mj-lt"/>
                <a:cs typeface="Times New Roman" pitchFamily="18" charset="0"/>
              </a:rPr>
              <a:t>Save to sponsor yourself for conferences especially conferences abroad. It helps one know what the global trends are and to meet colleagues from different areas of the world for possible networking</a:t>
            </a:r>
          </a:p>
          <a:p>
            <a:pPr marL="457200" indent="-457200">
              <a:spcBef>
                <a:spcPts val="0"/>
              </a:spcBef>
            </a:pPr>
            <a:r>
              <a:rPr lang="en-US" sz="1800" dirty="0" smtClean="0">
                <a:latin typeface="+mj-lt"/>
                <a:cs typeface="Times New Roman" pitchFamily="18" charset="0"/>
              </a:rPr>
              <a:t>Have friends who share the same values and aspirations as you.</a:t>
            </a:r>
          </a:p>
          <a:p>
            <a:pPr marL="457200" indent="-457200">
              <a:spcBef>
                <a:spcPts val="0"/>
              </a:spcBef>
            </a:pPr>
            <a:r>
              <a:rPr lang="en-US" sz="1800" dirty="0" smtClean="0">
                <a:latin typeface="+mj-lt"/>
                <a:cs typeface="Times New Roman" pitchFamily="18" charset="0"/>
              </a:rPr>
              <a:t>Use the library as often as possible.. Ask a Librarian when in doubt. We are paid to assist  you.</a:t>
            </a:r>
          </a:p>
          <a:p>
            <a:pPr marL="457200" indent="-457200">
              <a:spcBef>
                <a:spcPts val="0"/>
              </a:spcBef>
            </a:pPr>
            <a:r>
              <a:rPr lang="en-US" sz="1800" dirty="0" smtClean="0">
                <a:latin typeface="+mj-lt"/>
                <a:cs typeface="Times New Roman" pitchFamily="18" charset="0"/>
              </a:rPr>
              <a:t>Use our databases!!!.</a:t>
            </a:r>
            <a:endParaRPr lang="en-GB" sz="1800" dirty="0" smtClean="0">
              <a:latin typeface="+mj-lt"/>
              <a:cs typeface="Times New Roman" pitchFamily="18" charset="0"/>
            </a:endParaRPr>
          </a:p>
          <a:p>
            <a:pPr marL="457200" lvl="0" indent="-457200">
              <a:spcBef>
                <a:spcPts val="0"/>
              </a:spcBef>
            </a:pPr>
            <a:endParaRPr lang="en-US" sz="1800" dirty="0" smtClean="0">
              <a:latin typeface="Times New Roman" pitchFamily="18" charset="0"/>
              <a:cs typeface="Times New Roman" pitchFamily="18" charset="0"/>
            </a:endParaRPr>
          </a:p>
          <a:p>
            <a:pPr marL="457200" lvl="0" indent="-457200">
              <a:spcBef>
                <a:spcPts val="0"/>
              </a:spcBef>
            </a:pPr>
            <a:endParaRPr lang="en-GB" sz="1800" dirty="0" smtClean="0">
              <a:latin typeface="Times New Roman" pitchFamily="18" charset="0"/>
              <a:cs typeface="Times New Roman" pitchFamily="18" charset="0"/>
            </a:endParaRPr>
          </a:p>
          <a:p>
            <a:pPr marL="457200" indent="-457200">
              <a:spcBef>
                <a:spcPts val="0"/>
              </a:spcBef>
            </a:pPr>
            <a:endParaRPr lang="en-GB" sz="2000" dirty="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endParaRPr lang="en-GB" sz="3200" dirty="0"/>
          </a:p>
        </p:txBody>
      </p:sp>
      <p:sp>
        <p:nvSpPr>
          <p:cNvPr id="3" name="Content Placeholder 2"/>
          <p:cNvSpPr>
            <a:spLocks noGrp="1"/>
          </p:cNvSpPr>
          <p:nvPr>
            <p:ph idx="1"/>
          </p:nvPr>
        </p:nvSpPr>
        <p:spPr/>
        <p:txBody>
          <a:bodyPr>
            <a:normAutofit/>
          </a:bodyPr>
          <a:lstStyle/>
          <a:p>
            <a:pPr lvl="1">
              <a:buNone/>
            </a:pPr>
            <a:endParaRPr lang="en-US" sz="7200" b="1" i="1" dirty="0" smtClean="0">
              <a:latin typeface="Times New Roman" pitchFamily="18" charset="0"/>
              <a:cs typeface="Times New Roman" pitchFamily="18" charset="0"/>
            </a:endParaRPr>
          </a:p>
          <a:p>
            <a:pPr lvl="1">
              <a:buNone/>
            </a:pPr>
            <a:endParaRPr lang="en-US" sz="7200" b="1" i="1" dirty="0" smtClean="0">
              <a:latin typeface="Times New Roman" pitchFamily="18" charset="0"/>
              <a:cs typeface="Times New Roman" pitchFamily="18" charset="0"/>
            </a:endParaRPr>
          </a:p>
          <a:p>
            <a:pPr lvl="1">
              <a:buNone/>
            </a:pPr>
            <a:r>
              <a:rPr lang="en-US" sz="7200" b="1" i="1" dirty="0" smtClean="0">
                <a:latin typeface="Times New Roman" pitchFamily="18" charset="0"/>
                <a:cs typeface="Times New Roman" pitchFamily="18" charset="0"/>
              </a:rPr>
              <a:t>Thank You for your time…</a:t>
            </a:r>
            <a:endParaRPr lang="en-GB" sz="7200"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1" y="500049"/>
          <a:ext cx="11200646" cy="5286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8" descr="http://www.nairaland.com/attachments/1776920_unnlibrary22_jpega26f5ab2ef2342d64423c9d2b9650134"/>
          <p:cNvPicPr>
            <a:picLocks noChangeAspect="1" noChangeArrowheads="1"/>
          </p:cNvPicPr>
          <p:nvPr/>
        </p:nvPicPr>
        <p:blipFill>
          <a:blip r:embed="rId7"/>
          <a:srcRect/>
          <a:stretch>
            <a:fillRect/>
          </a:stretch>
        </p:blipFill>
        <p:spPr bwMode="auto">
          <a:xfrm>
            <a:off x="107953" y="5929330"/>
            <a:ext cx="12082463" cy="928670"/>
          </a:xfrm>
          <a:prstGeom prst="rect">
            <a:avLst/>
          </a:prstGeom>
          <a:noFill/>
          <a:ln w="9525">
            <a:noFill/>
            <a:miter lim="800000"/>
            <a:headEnd/>
            <a:tailEnd/>
          </a:ln>
        </p:spPr>
      </p:pic>
      <p:pic>
        <p:nvPicPr>
          <p:cNvPr id="7" name="Picture 6" descr="https://upload.wikimedia.org/wikipedia/en/5/56/UNN_Logo.jpg"/>
          <p:cNvPicPr>
            <a:picLocks noChangeAspect="1" noChangeArrowheads="1"/>
          </p:cNvPicPr>
          <p:nvPr/>
        </p:nvPicPr>
        <p:blipFill>
          <a:blip r:embed="rId8"/>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GB" sz="32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 </a:t>
            </a:r>
            <a:r>
              <a:rPr lang="en-GB" sz="2800" dirty="0" smtClean="0">
                <a:solidFill>
                  <a:schemeClr val="bg1"/>
                </a:solidFill>
                <a:cs typeface="Times New Roman" pitchFamily="18" charset="0"/>
              </a:rPr>
              <a:t>INTRODUCTION </a:t>
            </a:r>
            <a:endParaRPr lang="en-GB" sz="2800" dirty="0">
              <a:solidFill>
                <a:schemeClr val="bg1"/>
              </a:solidFill>
              <a:cs typeface="Times New Roman" pitchFamily="18" charset="0"/>
            </a:endParaRPr>
          </a:p>
        </p:txBody>
      </p:sp>
      <p:sp>
        <p:nvSpPr>
          <p:cNvPr id="3" name="Content Placeholder 2"/>
          <p:cNvSpPr>
            <a:spLocks noGrp="1"/>
          </p:cNvSpPr>
          <p:nvPr>
            <p:ph idx="1"/>
          </p:nvPr>
        </p:nvSpPr>
        <p:spPr>
          <a:xfrm>
            <a:off x="609521" y="1500174"/>
            <a:ext cx="10971372" cy="4714909"/>
          </a:xfrm>
        </p:spPr>
        <p:txBody>
          <a:bodyPr>
            <a:normAutofit fontScale="92500" lnSpcReduction="10000"/>
          </a:bodyPr>
          <a:lstStyle/>
          <a:p>
            <a:pPr algn="just"/>
            <a:r>
              <a:rPr lang="en-GB" sz="2400" dirty="0" smtClean="0">
                <a:latin typeface="Times New Roman" pitchFamily="18" charset="0"/>
                <a:cs typeface="Times New Roman" pitchFamily="18" charset="0"/>
              </a:rPr>
              <a:t>There is no place for any University in the world today without an established research tradition.</a:t>
            </a:r>
          </a:p>
          <a:p>
            <a:pPr algn="just"/>
            <a:r>
              <a:rPr lang="en-GB" sz="2400" dirty="0" smtClean="0">
                <a:latin typeface="Times New Roman" pitchFamily="18" charset="0"/>
                <a:cs typeface="Times New Roman" pitchFamily="18" charset="0"/>
              </a:rPr>
              <a:t>The present University Administration has done greatly in this area by enthroning research tradition and increasing research consciousness among the academic staff in the University.</a:t>
            </a:r>
          </a:p>
          <a:p>
            <a:pPr algn="just"/>
            <a:r>
              <a:rPr lang="en-GB" sz="2400" dirty="0" smtClean="0">
                <a:latin typeface="Times New Roman" pitchFamily="18" charset="0"/>
                <a:cs typeface="Times New Roman" pitchFamily="18" charset="0"/>
              </a:rPr>
              <a:t>The emerging collaborative research agenda of the University and the support the University Administration has been providing to encourage academic staff in research are important developments for the continued existence and global visibility of the University . </a:t>
            </a:r>
          </a:p>
          <a:p>
            <a:pPr algn="just"/>
            <a:r>
              <a:rPr lang="en-GB" sz="2400" dirty="0" smtClean="0">
                <a:latin typeface="Times New Roman" pitchFamily="18" charset="0"/>
                <a:cs typeface="Times New Roman" pitchFamily="18" charset="0"/>
              </a:rPr>
              <a:t>The digital revolution is also playing out in creating new vistas or opportunities for Research and Development (R &amp; D). This has given birth to digital scholarship which requires that with appropriate ICT skills academic staff can harness available and incredible online resource to their own advantage. </a:t>
            </a:r>
          </a:p>
          <a:p>
            <a:pPr algn="just"/>
            <a:r>
              <a:rPr lang="en-GB" sz="2400" dirty="0" smtClean="0">
                <a:latin typeface="Times New Roman" pitchFamily="18" charset="0"/>
                <a:cs typeface="Times New Roman" pitchFamily="18" charset="0"/>
              </a:rPr>
              <a:t>It is, therefore, important that we join hands to build the University of Nigeria of our dreams. By engaging in excellent research and adopting or adapting the emerging technologies, we can achieve our collective vision and mission.    </a:t>
            </a:r>
            <a:endParaRPr lang="en-GB" sz="2400" dirty="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3"/>
          <a:srcRect/>
          <a:stretch>
            <a:fillRect/>
          </a:stretch>
        </p:blipFill>
        <p:spPr bwMode="auto">
          <a:xfrm>
            <a:off x="107953" y="6072206"/>
            <a:ext cx="12082463" cy="1000108"/>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4"/>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t>Benefits of Electronic Resources</a:t>
            </a:r>
            <a:endParaRPr lang="en-GB" sz="2800" dirty="0"/>
          </a:p>
        </p:txBody>
      </p:sp>
      <p:sp>
        <p:nvSpPr>
          <p:cNvPr id="3" name="Content Placeholder 2"/>
          <p:cNvSpPr>
            <a:spLocks noGrp="1"/>
          </p:cNvSpPr>
          <p:nvPr>
            <p:ph idx="1"/>
          </p:nvPr>
        </p:nvSpPr>
        <p:spPr/>
        <p:txBody>
          <a:bodyPr>
            <a:normAutofit fontScale="92500" lnSpcReduction="20000"/>
          </a:bodyPr>
          <a:lstStyle/>
          <a:p>
            <a:r>
              <a:rPr lang="en-GB" dirty="0" smtClean="0"/>
              <a:t>Synchronous multiple access to different users</a:t>
            </a:r>
          </a:p>
          <a:p>
            <a:r>
              <a:rPr lang="en-GB" dirty="0" smtClean="0"/>
              <a:t>24/7 access</a:t>
            </a:r>
          </a:p>
          <a:p>
            <a:r>
              <a:rPr lang="en-GB" dirty="0" smtClean="0"/>
              <a:t>Very fast access</a:t>
            </a:r>
          </a:p>
          <a:p>
            <a:r>
              <a:rPr lang="en-GB" dirty="0" smtClean="0"/>
              <a:t>User-friendly interface that enables easy navigation of pages</a:t>
            </a:r>
          </a:p>
          <a:p>
            <a:r>
              <a:rPr lang="en-GB" dirty="0" smtClean="0"/>
              <a:t>Available any time any where around the globe</a:t>
            </a:r>
          </a:p>
          <a:p>
            <a:r>
              <a:rPr lang="en-GB" dirty="0" smtClean="0"/>
              <a:t>Timely access to publications, i.e. early cite</a:t>
            </a:r>
          </a:p>
          <a:p>
            <a:r>
              <a:rPr lang="en-GB" dirty="0" smtClean="0"/>
              <a:t>Gives useful links to other related topics</a:t>
            </a:r>
          </a:p>
          <a:p>
            <a:r>
              <a:rPr lang="en-GB" dirty="0" smtClean="0"/>
              <a:t>Saves space</a:t>
            </a:r>
          </a:p>
          <a:p>
            <a:r>
              <a:rPr lang="en-GB" dirty="0" smtClean="0"/>
              <a:t>Very good for visually impaired and other kinds of challenged students.</a:t>
            </a:r>
          </a:p>
          <a:p>
            <a:endParaRPr lang="en-GB"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36" y="0"/>
            <a:ext cx="9914843" cy="1357322"/>
          </a:xfrm>
          <a:solidFill>
            <a:srgbClr val="00B050"/>
          </a:solidFill>
        </p:spPr>
        <p:txBody>
          <a:bodyPr>
            <a:normAutofit fontScale="90000"/>
          </a:bodyPr>
          <a:lstStyle/>
          <a:p>
            <a:pPr algn="ctr"/>
            <a:r>
              <a:rPr lang="en-GB" sz="2800" b="1" dirty="0" smtClean="0">
                <a:latin typeface="Times New Roman" pitchFamily="18" charset="0"/>
                <a:cs typeface="Times New Roman" pitchFamily="18" charset="0"/>
              </a:rPr>
              <a:t/>
            </a:r>
            <a:br>
              <a:rPr lang="en-GB" sz="2800" b="1" dirty="0" smtClean="0">
                <a:latin typeface="Times New Roman" pitchFamily="18" charset="0"/>
                <a:cs typeface="Times New Roman" pitchFamily="18" charset="0"/>
              </a:rPr>
            </a:br>
            <a:r>
              <a:rPr lang="en-GB" sz="2800" b="1" dirty="0" smtClean="0">
                <a:latin typeface="Times New Roman" pitchFamily="18" charset="0"/>
                <a:cs typeface="Times New Roman" pitchFamily="18" charset="0"/>
              </a:rPr>
              <a:t/>
            </a:r>
            <a:br>
              <a:rPr lang="en-GB" sz="2800" b="1" dirty="0" smtClean="0">
                <a:latin typeface="Times New Roman" pitchFamily="18" charset="0"/>
                <a:cs typeface="Times New Roman" pitchFamily="18" charset="0"/>
              </a:rPr>
            </a:br>
            <a:r>
              <a:rPr lang="en-GB" sz="4400" b="1" dirty="0" smtClean="0">
                <a:cs typeface="Times New Roman" pitchFamily="18" charset="0"/>
              </a:rPr>
              <a:t/>
            </a:r>
            <a:br>
              <a:rPr lang="en-GB" sz="4400" b="1" dirty="0" smtClean="0">
                <a:cs typeface="Times New Roman" pitchFamily="18" charset="0"/>
              </a:rPr>
            </a:br>
            <a:r>
              <a:rPr lang="en-GB" sz="3100" b="1" dirty="0" smtClean="0">
                <a:cs typeface="Times New Roman" pitchFamily="18" charset="0"/>
              </a:rPr>
              <a:t>Overview of Electronic Resources: </a:t>
            </a:r>
            <a:br>
              <a:rPr lang="en-GB" sz="3100" b="1" dirty="0" smtClean="0">
                <a:cs typeface="Times New Roman" pitchFamily="18" charset="0"/>
              </a:rPr>
            </a:br>
            <a:r>
              <a:rPr lang="en-GB" sz="3100" b="1" dirty="0" smtClean="0">
                <a:cs typeface="Times New Roman" pitchFamily="18" charset="0"/>
              </a:rPr>
              <a:t>Conceptual Clarifications.</a:t>
            </a:r>
            <a:endParaRPr lang="en-GB" sz="3100" b="1" dirty="0">
              <a:cs typeface="Times New Roman" pitchFamily="18" charset="0"/>
            </a:endParaRPr>
          </a:p>
        </p:txBody>
      </p:sp>
      <p:sp>
        <p:nvSpPr>
          <p:cNvPr id="3" name="Content Placeholder 2"/>
          <p:cNvSpPr>
            <a:spLocks noGrp="1"/>
          </p:cNvSpPr>
          <p:nvPr>
            <p:ph idx="1"/>
          </p:nvPr>
        </p:nvSpPr>
        <p:spPr>
          <a:xfrm>
            <a:off x="880234" y="1000119"/>
            <a:ext cx="11072890" cy="4525963"/>
          </a:xfrm>
        </p:spPr>
        <p:txBody>
          <a:bodyPr>
            <a:noAutofit/>
          </a:bodyPr>
          <a:lstStyle/>
          <a:p>
            <a:endParaRPr lang="en-US" sz="2000" b="1" dirty="0" smtClean="0"/>
          </a:p>
          <a:p>
            <a:endParaRPr lang="en-US" sz="2000" b="1" dirty="0" smtClean="0"/>
          </a:p>
          <a:p>
            <a:r>
              <a:rPr lang="en-US" sz="2000" b="1" dirty="0" smtClean="0"/>
              <a:t>Online resources- </a:t>
            </a:r>
            <a:r>
              <a:rPr lang="en-US" sz="2000" dirty="0" smtClean="0"/>
              <a:t>These are information resources that are available online and can be accessed via the internet.  These information resources can be of different types such as </a:t>
            </a:r>
            <a:r>
              <a:rPr lang="en-US" sz="2000" dirty="0" smtClean="0">
                <a:solidFill>
                  <a:srgbClr val="FF0000"/>
                </a:solidFill>
              </a:rPr>
              <a:t>E-books, E-journals and databases. </a:t>
            </a:r>
            <a:endParaRPr lang="en-GB" sz="2000" dirty="0" smtClean="0">
              <a:solidFill>
                <a:srgbClr val="FF0000"/>
              </a:solidFill>
            </a:endParaRPr>
          </a:p>
          <a:p>
            <a:r>
              <a:rPr lang="en-US" sz="2000" b="1" dirty="0" smtClean="0"/>
              <a:t>Electronic books</a:t>
            </a:r>
            <a:r>
              <a:rPr lang="en-US" sz="2000" dirty="0" smtClean="0"/>
              <a:t> (E-books)- it is an electronic version of a book that is fully available on the internet. These electronic books can be downloaded or read online if the user has access to them. Though most e-books are freely available online, it is easy to download and read these books on tablet PCs, </a:t>
            </a:r>
            <a:r>
              <a:rPr lang="en-US" sz="2000" dirty="0" err="1" smtClean="0"/>
              <a:t>Ipad</a:t>
            </a:r>
            <a:r>
              <a:rPr lang="en-US" sz="2000" dirty="0" smtClean="0"/>
              <a:t> with the aid of the e-book reader.</a:t>
            </a:r>
            <a:endParaRPr lang="en-GB" sz="2000" dirty="0" smtClean="0"/>
          </a:p>
          <a:p>
            <a:r>
              <a:rPr lang="en-US" sz="2000" b="1" dirty="0" smtClean="0"/>
              <a:t>Electronic journals</a:t>
            </a:r>
            <a:r>
              <a:rPr lang="en-US" sz="2000" dirty="0" smtClean="0"/>
              <a:t> (</a:t>
            </a:r>
            <a:r>
              <a:rPr lang="en-US" sz="2000" b="1" dirty="0" smtClean="0"/>
              <a:t>e-journals)</a:t>
            </a:r>
            <a:r>
              <a:rPr lang="en-US" sz="2000" dirty="0" smtClean="0"/>
              <a:t>- As the name implies, these are journals that are available online and can be accessed through the internet. These electronic journals have different types of access, some may be freely available in full text, while some may provide free access to only the abstract or table of content. If the electronic journal is not freely available it means that it requires subscription.</a:t>
            </a:r>
            <a:endParaRPr lang="en-GB" sz="2000" dirty="0" smtClean="0"/>
          </a:p>
          <a:p>
            <a:pPr lvl="2" algn="just">
              <a:spcBef>
                <a:spcPts val="0"/>
              </a:spcBef>
            </a:pPr>
            <a:endParaRPr lang="en-US" sz="2300" dirty="0" smtClean="0">
              <a:latin typeface="Times New Roman" pitchFamily="18" charset="0"/>
              <a:cs typeface="Times New Roman" pitchFamily="18" charset="0"/>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6072206"/>
            <a:ext cx="12082463" cy="785794"/>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18" y="428604"/>
            <a:ext cx="10971372" cy="1143000"/>
          </a:xfrm>
          <a:solidFill>
            <a:srgbClr val="00B050"/>
          </a:solidFill>
        </p:spPr>
        <p:txBody>
          <a:bodyPr>
            <a:normAutofit/>
          </a:bodyPr>
          <a:lstStyle/>
          <a:p>
            <a:r>
              <a:rPr lang="en-GB" sz="2800" b="1" dirty="0" smtClean="0">
                <a:cs typeface="Times New Roman" pitchFamily="18" charset="0"/>
              </a:rPr>
              <a:t>Overview of Electronic Resources: Conceptual Clarifications</a:t>
            </a:r>
            <a:r>
              <a:rPr lang="en-GB" sz="2800" b="1" dirty="0" smtClean="0">
                <a:latin typeface="Times New Roman" pitchFamily="18" charset="0"/>
                <a:cs typeface="Times New Roman" pitchFamily="18" charset="0"/>
              </a:rPr>
              <a:t>.</a:t>
            </a:r>
            <a:endParaRPr lang="en-GB" sz="2800" dirty="0"/>
          </a:p>
        </p:txBody>
      </p:sp>
      <p:sp>
        <p:nvSpPr>
          <p:cNvPr id="3" name="Content Placeholder 2"/>
          <p:cNvSpPr>
            <a:spLocks noGrp="1"/>
          </p:cNvSpPr>
          <p:nvPr>
            <p:ph idx="1"/>
          </p:nvPr>
        </p:nvSpPr>
        <p:spPr/>
        <p:txBody>
          <a:bodyPr>
            <a:normAutofit/>
          </a:bodyPr>
          <a:lstStyle/>
          <a:p>
            <a:r>
              <a:rPr lang="en-US" sz="2400" b="1" dirty="0" smtClean="0"/>
              <a:t>Databases</a:t>
            </a:r>
            <a:r>
              <a:rPr lang="en-US" sz="2400" dirty="0" smtClean="0"/>
              <a:t>- These are collations of different e-books, e-journals or both in one record for easy access and retrieval. These databases can be either subject when they consist of a specific subject or  general database which means that it is a combination of different subjects. Some examples of databases are science Direct, JSTOR, Nature, OARE, HINARI etc. These Databases can be accessed either through subscription or the publishers may decide to make the access free. Examples of free Databases are; </a:t>
            </a:r>
            <a:r>
              <a:rPr lang="en-US" sz="2400" dirty="0" err="1" smtClean="0"/>
              <a:t>PubMed</a:t>
            </a:r>
            <a:r>
              <a:rPr lang="en-US" sz="2400" dirty="0" smtClean="0"/>
              <a:t>, Directory of Open Access Journals (DOAJ) and Directory of Open Access Books (DOAB). These are all efforts to provide information for teaching learning and research in spite of very poor budgetary allocation. </a:t>
            </a:r>
            <a:endParaRPr lang="en-GB" sz="2400"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sz="2800" b="1" dirty="0" smtClean="0">
                <a:solidFill>
                  <a:schemeClr val="bg1"/>
                </a:solidFill>
              </a:rPr>
              <a:t>Different types of Online Databases and types of access</a:t>
            </a:r>
            <a:endParaRPr lang="en-GB" sz="2800" dirty="0">
              <a:solidFill>
                <a:schemeClr val="bg1"/>
              </a:solidFill>
            </a:endParaRPr>
          </a:p>
        </p:txBody>
      </p:sp>
      <p:sp>
        <p:nvSpPr>
          <p:cNvPr id="3" name="Content Placeholder 2"/>
          <p:cNvSpPr>
            <a:spLocks noGrp="1"/>
          </p:cNvSpPr>
          <p:nvPr>
            <p:ph idx="1"/>
          </p:nvPr>
        </p:nvSpPr>
        <p:spPr>
          <a:xfrm>
            <a:off x="808794" y="1357298"/>
            <a:ext cx="10930014" cy="4714908"/>
          </a:xfrm>
        </p:spPr>
        <p:txBody>
          <a:bodyPr>
            <a:noAutofit/>
          </a:bodyPr>
          <a:lstStyle/>
          <a:p>
            <a:pPr>
              <a:buNone/>
            </a:pPr>
            <a:r>
              <a:rPr lang="en-US" dirty="0" smtClean="0">
                <a:solidFill>
                  <a:schemeClr val="bg1"/>
                </a:solidFill>
              </a:rPr>
              <a:t> </a:t>
            </a:r>
            <a:endParaRPr lang="en-GB" sz="2400" dirty="0" smtClean="0">
              <a:solidFill>
                <a:schemeClr val="bg1"/>
              </a:solidFill>
            </a:endParaRPr>
          </a:p>
          <a:p>
            <a:pPr>
              <a:buNone/>
            </a:pPr>
            <a:r>
              <a:rPr lang="en-US" dirty="0" smtClean="0">
                <a:solidFill>
                  <a:schemeClr val="bg1"/>
                </a:solidFill>
              </a:rPr>
              <a:t> </a:t>
            </a:r>
            <a:endParaRPr lang="en-GB" sz="2400" dirty="0" smtClean="0">
              <a:solidFill>
                <a:schemeClr val="bg1"/>
              </a:solidFill>
            </a:endParaRPr>
          </a:p>
          <a:p>
            <a:endParaRPr lang="en-US" dirty="0" smtClean="0">
              <a:solidFill>
                <a:schemeClr val="bg1"/>
              </a:solidFill>
            </a:endParaRPr>
          </a:p>
          <a:p>
            <a:pPr>
              <a:buNone/>
            </a:pPr>
            <a:r>
              <a:rPr lang="en-US" dirty="0" smtClean="0">
                <a:solidFill>
                  <a:schemeClr val="bg1"/>
                </a:solidFill>
              </a:rPr>
              <a:t> </a:t>
            </a:r>
            <a:endParaRPr lang="en-GB" sz="2400" dirty="0" smtClean="0">
              <a:solidFill>
                <a:schemeClr val="bg1"/>
              </a:solidFill>
            </a:endParaRPr>
          </a:p>
          <a:p>
            <a:pPr lvl="1" algn="just"/>
            <a:endParaRPr lang="en-US" sz="2300" dirty="0" smtClean="0">
              <a:solidFill>
                <a:schemeClr val="bg1"/>
              </a:solidFill>
              <a:latin typeface="Times New Roman" pitchFamily="18" charset="0"/>
              <a:cs typeface="Times New Roman" pitchFamily="18" charset="0"/>
            </a:endParaRPr>
          </a:p>
          <a:p>
            <a:pPr algn="just">
              <a:buNone/>
            </a:pPr>
            <a:endParaRPr lang="en-GB" sz="2300" dirty="0">
              <a:solidFill>
                <a:schemeClr val="bg1"/>
              </a:solidFill>
            </a:endParaRPr>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
        <p:nvSpPr>
          <p:cNvPr id="61459" name="Rectangle 19"/>
          <p:cNvSpPr>
            <a:spLocks noChangeArrowheads="1"/>
          </p:cNvSpPr>
          <p:nvPr/>
        </p:nvSpPr>
        <p:spPr bwMode="auto">
          <a:xfrm>
            <a:off x="0" y="0"/>
            <a:ext cx="37305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Figure 1: Different types of Online Databases and types of access</a:t>
            </a:r>
            <a:endParaRPr kumimoji="0" lang="en-GB" sz="1100" b="0"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Arial" pitchFamily="34" charset="0"/>
              <a:cs typeface="Arial" pitchFamily="34" charset="0"/>
            </a:endParaRPr>
          </a:p>
        </p:txBody>
      </p:sp>
      <p:sp>
        <p:nvSpPr>
          <p:cNvPr id="61461" name="Rectangle 21"/>
          <p:cNvSpPr>
            <a:spLocks noChangeArrowheads="1"/>
          </p:cNvSpPr>
          <p:nvPr/>
        </p:nvSpPr>
        <p:spPr bwMode="auto">
          <a:xfrm>
            <a:off x="3"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schemeClr val="bg1"/>
              </a:solidFill>
            </a:endParaRPr>
          </a:p>
        </p:txBody>
      </p:sp>
      <p:sp>
        <p:nvSpPr>
          <p:cNvPr id="61466" name="Rectangle 26"/>
          <p:cNvSpPr>
            <a:spLocks noChangeArrowheads="1"/>
          </p:cNvSpPr>
          <p:nvPr/>
        </p:nvSpPr>
        <p:spPr bwMode="auto">
          <a:xfrm>
            <a:off x="3" y="17145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61467" name="Rectangle 27"/>
          <p:cNvSpPr>
            <a:spLocks noChangeArrowheads="1"/>
          </p:cNvSpPr>
          <p:nvPr/>
        </p:nvSpPr>
        <p:spPr bwMode="auto">
          <a:xfrm>
            <a:off x="3" y="2743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aphicFrame>
        <p:nvGraphicFramePr>
          <p:cNvPr id="6" name="Diagram 5"/>
          <p:cNvGraphicFramePr/>
          <p:nvPr/>
        </p:nvGraphicFramePr>
        <p:xfrm>
          <a:off x="2308992" y="1643050"/>
          <a:ext cx="6715172" cy="1714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86" name="Diagram 2"/>
          <p:cNvPicPr>
            <a:picLocks noChangeArrowheads="1"/>
          </p:cNvPicPr>
          <p:nvPr/>
        </p:nvPicPr>
        <p:blipFill>
          <a:blip r:embed="rId9"/>
          <a:srcRect l="-15974" r="-15974"/>
          <a:stretch>
            <a:fillRect/>
          </a:stretch>
        </p:blipFill>
        <p:spPr bwMode="auto">
          <a:xfrm>
            <a:off x="2166115" y="4143380"/>
            <a:ext cx="7643866" cy="1743080"/>
          </a:xfrm>
          <a:prstGeom prst="rect">
            <a:avLst/>
          </a:prstGeom>
          <a:noFill/>
        </p:spPr>
      </p:pic>
      <p:grpSp>
        <p:nvGrpSpPr>
          <p:cNvPr id="61496" name="Group 56"/>
          <p:cNvGrpSpPr>
            <a:grpSpLocks/>
          </p:cNvGrpSpPr>
          <p:nvPr/>
        </p:nvGrpSpPr>
        <p:grpSpPr bwMode="auto">
          <a:xfrm>
            <a:off x="3880628" y="3429000"/>
            <a:ext cx="3571900" cy="581025"/>
            <a:chOff x="3690" y="5255"/>
            <a:chExt cx="3619" cy="2027"/>
          </a:xfrm>
        </p:grpSpPr>
        <p:sp>
          <p:nvSpPr>
            <p:cNvPr id="61503" name="AutoShape 63"/>
            <p:cNvSpPr>
              <a:spLocks noChangeShapeType="1"/>
            </p:cNvSpPr>
            <p:nvPr/>
          </p:nvSpPr>
          <p:spPr bwMode="auto">
            <a:xfrm>
              <a:off x="6345" y="6913"/>
              <a:ext cx="125" cy="369"/>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61497" name="Group 57"/>
            <p:cNvGrpSpPr>
              <a:grpSpLocks/>
            </p:cNvGrpSpPr>
            <p:nvPr/>
          </p:nvGrpSpPr>
          <p:grpSpPr bwMode="auto">
            <a:xfrm>
              <a:off x="3690" y="5255"/>
              <a:ext cx="3619" cy="2027"/>
              <a:chOff x="3690" y="5255"/>
              <a:chExt cx="3619" cy="2027"/>
            </a:xfrm>
          </p:grpSpPr>
          <p:sp>
            <p:nvSpPr>
              <p:cNvPr id="61502" name="AutoShape 62"/>
              <p:cNvSpPr>
                <a:spLocks noChangeArrowheads="1"/>
              </p:cNvSpPr>
              <p:nvPr/>
            </p:nvSpPr>
            <p:spPr bwMode="auto">
              <a:xfrm>
                <a:off x="4520" y="6073"/>
                <a:ext cx="1950" cy="930"/>
              </a:xfrm>
              <a:prstGeom prst="roundRect">
                <a:avLst>
                  <a:gd name="adj" fmla="val 16667"/>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ACCESS</a:t>
                </a:r>
                <a:endParaRPr kumimoji="0" lang="en-US"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1501" name="AutoShape 61"/>
              <p:cNvSpPr>
                <a:spLocks noChangeShapeType="1"/>
              </p:cNvSpPr>
              <p:nvPr/>
            </p:nvSpPr>
            <p:spPr bwMode="auto">
              <a:xfrm flipH="1">
                <a:off x="6251" y="5332"/>
                <a:ext cx="1058" cy="741"/>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500" name="AutoShape 60"/>
              <p:cNvSpPr>
                <a:spLocks noChangeShapeType="1"/>
              </p:cNvSpPr>
              <p:nvPr/>
            </p:nvSpPr>
            <p:spPr bwMode="auto">
              <a:xfrm>
                <a:off x="3690" y="5255"/>
                <a:ext cx="1431" cy="741"/>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499" name="AutoShape 59"/>
              <p:cNvSpPr>
                <a:spLocks noChangeShapeType="1"/>
              </p:cNvSpPr>
              <p:nvPr/>
            </p:nvSpPr>
            <p:spPr bwMode="auto">
              <a:xfrm>
                <a:off x="5625" y="5255"/>
                <a:ext cx="0" cy="826"/>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498" name="AutoShape 58"/>
              <p:cNvSpPr>
                <a:spLocks noChangeShapeType="1"/>
              </p:cNvSpPr>
              <p:nvPr/>
            </p:nvSpPr>
            <p:spPr bwMode="auto">
              <a:xfrm flipH="1">
                <a:off x="5007" y="7003"/>
                <a:ext cx="114" cy="279"/>
              </a:xfrm>
              <a:prstGeom prst="straightConnector1">
                <a:avLst/>
              </a:prstGeom>
              <a:noFill/>
              <a:ln w="31750">
                <a:solidFill>
                  <a:srgbClr val="4F81BD"/>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sp>
        <p:nvSpPr>
          <p:cNvPr id="61504" name="Rectangle 64"/>
          <p:cNvSpPr>
            <a:spLocks noChangeArrowheads="1"/>
          </p:cNvSpPr>
          <p:nvPr/>
        </p:nvSpPr>
        <p:spPr bwMode="auto">
          <a:xfrm>
            <a:off x="0" y="0"/>
            <a:ext cx="37305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Figure 1: Different types of Online Databases and types of access</a:t>
            </a:r>
            <a:endParaRPr kumimoji="0" lang="en-GB" sz="1100" b="0"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Arial" pitchFamily="34" charset="0"/>
              <a:cs typeface="Arial" pitchFamily="34" charset="0"/>
            </a:endParaRPr>
          </a:p>
        </p:txBody>
      </p:sp>
      <p:sp>
        <p:nvSpPr>
          <p:cNvPr id="61506" name="Rectangle 66"/>
          <p:cNvSpPr>
            <a:spLocks noChangeArrowheads="1"/>
          </p:cNvSpPr>
          <p:nvPr/>
        </p:nvSpPr>
        <p:spPr bwMode="auto">
          <a:xfrm>
            <a:off x="3"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schemeClr val="bg1"/>
              </a:solidFill>
            </a:endParaRPr>
          </a:p>
        </p:txBody>
      </p:sp>
      <p:sp>
        <p:nvSpPr>
          <p:cNvPr id="61511" name="Rectangle 71"/>
          <p:cNvSpPr>
            <a:spLocks noChangeArrowheads="1"/>
          </p:cNvSpPr>
          <p:nvPr/>
        </p:nvSpPr>
        <p:spPr bwMode="auto">
          <a:xfrm>
            <a:off x="3" y="17145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61512" name="Rectangle 72"/>
          <p:cNvSpPr>
            <a:spLocks noChangeArrowheads="1"/>
          </p:cNvSpPr>
          <p:nvPr/>
        </p:nvSpPr>
        <p:spPr bwMode="auto">
          <a:xfrm>
            <a:off x="3" y="2743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US" sz="2800" b="1" dirty="0" smtClean="0"/>
              <a:t>Search Strategies</a:t>
            </a:r>
            <a:endParaRPr lang="en-GB" sz="2800" dirty="0"/>
          </a:p>
        </p:txBody>
      </p:sp>
      <p:sp>
        <p:nvSpPr>
          <p:cNvPr id="3" name="Content Placeholder 2"/>
          <p:cNvSpPr>
            <a:spLocks noGrp="1"/>
          </p:cNvSpPr>
          <p:nvPr>
            <p:ph idx="1"/>
          </p:nvPr>
        </p:nvSpPr>
        <p:spPr/>
        <p:txBody>
          <a:bodyPr>
            <a:noAutofit/>
          </a:bodyPr>
          <a:lstStyle/>
          <a:p>
            <a:r>
              <a:rPr lang="en-US" dirty="0" smtClean="0"/>
              <a:t>To access and retrieve the required information from the deep web or pool of resources it is important to develop different search strategies that will facilitate the process and yield results.</a:t>
            </a:r>
          </a:p>
          <a:p>
            <a:r>
              <a:rPr lang="en-US" dirty="0" smtClean="0"/>
              <a:t> The process of search may look tedious but it is good to follow a laid down guide or procedure in order to retrieve useful resources.</a:t>
            </a:r>
            <a:endParaRPr lang="en-GB" sz="2400" dirty="0"/>
          </a:p>
        </p:txBody>
      </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sz="2800" b="1" dirty="0" smtClean="0">
                <a:solidFill>
                  <a:schemeClr val="accent4">
                    <a:lumMod val="50000"/>
                  </a:schemeClr>
                </a:solidFill>
              </a:rPr>
              <a:t> A GUIDE ON THE SEARCH STRATEGIES.</a:t>
            </a:r>
            <a:endParaRPr lang="en-GB" sz="2800" dirty="0">
              <a:solidFill>
                <a:schemeClr val="accent4">
                  <a:lumMod val="50000"/>
                </a:schemeClr>
              </a:solidFill>
            </a:endParaRPr>
          </a:p>
        </p:txBody>
      </p:sp>
      <p:grpSp>
        <p:nvGrpSpPr>
          <p:cNvPr id="22" name="Group 1"/>
          <p:cNvGrpSpPr>
            <a:grpSpLocks noGrp="1"/>
          </p:cNvGrpSpPr>
          <p:nvPr/>
        </p:nvGrpSpPr>
        <p:grpSpPr bwMode="auto">
          <a:xfrm>
            <a:off x="737359" y="1571613"/>
            <a:ext cx="10971213" cy="4000527"/>
            <a:chOff x="1503" y="4274"/>
            <a:chExt cx="8527" cy="5197"/>
          </a:xfrm>
        </p:grpSpPr>
        <p:sp>
          <p:nvSpPr>
            <p:cNvPr id="23" name="AutoShape 2"/>
            <p:cNvSpPr>
              <a:spLocks noChangeArrowheads="1"/>
            </p:cNvSpPr>
            <p:nvPr/>
          </p:nvSpPr>
          <p:spPr bwMode="auto">
            <a:xfrm>
              <a:off x="1503" y="6076"/>
              <a:ext cx="2579" cy="1491"/>
            </a:xfrm>
            <a:prstGeom prst="roundRect">
              <a:avLst>
                <a:gd name="adj" fmla="val 11972"/>
              </a:avLst>
            </a:prstGeom>
            <a:solidFill>
              <a:srgbClr val="FFFFFF"/>
            </a:solidFill>
            <a:ln w="9525">
              <a:solidFill>
                <a:srgbClr val="000000"/>
              </a:solidFill>
              <a:round/>
              <a:headEnd/>
              <a:tailEnd/>
            </a:ln>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Developing &amp; Implementing an effective search strategy (identifying concepts)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
            <p:cNvSpPr>
              <a:spLocks noChangeArrowheads="1"/>
            </p:cNvSpPr>
            <p:nvPr/>
          </p:nvSpPr>
          <p:spPr bwMode="auto">
            <a:xfrm>
              <a:off x="4633" y="6076"/>
              <a:ext cx="2392" cy="1491"/>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Assessment of search strategies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AutoShape 4"/>
            <p:cNvSpPr>
              <a:spLocks noChangeArrowheads="1"/>
            </p:cNvSpPr>
            <p:nvPr/>
          </p:nvSpPr>
          <p:spPr bwMode="auto">
            <a:xfrm>
              <a:off x="7538" y="6076"/>
              <a:ext cx="2492" cy="1491"/>
            </a:xfrm>
            <a:prstGeom prst="roundRect">
              <a:avLst>
                <a:gd name="adj" fmla="val 11972"/>
              </a:avLst>
            </a:prstGeom>
            <a:solidFill>
              <a:srgbClr val="FFFFFF"/>
            </a:solidFill>
            <a:ln w="9525">
              <a:solidFill>
                <a:srgbClr val="000000"/>
              </a:solidFill>
              <a:round/>
              <a:headEnd/>
              <a:tailEnd/>
            </a:ln>
          </p:spPr>
          <p:txBody>
            <a:bodyPr vert="horz" wrap="square" lIns="82296" tIns="45720" rIns="82296"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Organizing synthesizing communicating 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AutoShape 5"/>
            <p:cNvSpPr>
              <a:spLocks noChangeArrowheads="1"/>
            </p:cNvSpPr>
            <p:nvPr/>
          </p:nvSpPr>
          <p:spPr bwMode="auto">
            <a:xfrm>
              <a:off x="1503" y="4274"/>
              <a:ext cx="2579" cy="1328"/>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Defining Research Topics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AutoShape 6"/>
            <p:cNvSpPr>
              <a:spLocks noChangeArrowheads="1"/>
            </p:cNvSpPr>
            <p:nvPr/>
          </p:nvSpPr>
          <p:spPr bwMode="auto">
            <a:xfrm>
              <a:off x="4633" y="4274"/>
              <a:ext cx="2392" cy="1440"/>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Revising the Search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AutoShape 7"/>
            <p:cNvSpPr>
              <a:spLocks noChangeArrowheads="1"/>
            </p:cNvSpPr>
            <p:nvPr/>
          </p:nvSpPr>
          <p:spPr bwMode="auto">
            <a:xfrm>
              <a:off x="7538" y="4274"/>
              <a:ext cx="2404" cy="1440"/>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Managing Results</a:t>
              </a:r>
            </a:p>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(Print, save)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AutoShape 8"/>
            <p:cNvSpPr>
              <a:spLocks noChangeArrowheads="1"/>
            </p:cNvSpPr>
            <p:nvPr/>
          </p:nvSpPr>
          <p:spPr bwMode="auto">
            <a:xfrm>
              <a:off x="1603" y="8143"/>
              <a:ext cx="2391" cy="1328"/>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Locating &amp; Retrieving 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AutoShape 9"/>
            <p:cNvSpPr>
              <a:spLocks noChangeArrowheads="1"/>
            </p:cNvSpPr>
            <p:nvPr/>
          </p:nvSpPr>
          <p:spPr bwMode="auto">
            <a:xfrm>
              <a:off x="4545" y="8080"/>
              <a:ext cx="2392" cy="1328"/>
            </a:xfrm>
            <a:prstGeom prst="roundRect">
              <a:avLst>
                <a:gd name="adj" fmla="val 1197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Evaluating 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AutoShape 10"/>
            <p:cNvSpPr>
              <a:spLocks noChangeArrowheads="1"/>
            </p:cNvSpPr>
            <p:nvPr/>
          </p:nvSpPr>
          <p:spPr bwMode="auto">
            <a:xfrm>
              <a:off x="2616" y="5610"/>
              <a:ext cx="238" cy="475"/>
            </a:xfrm>
            <a:prstGeom prst="downArrow">
              <a:avLst>
                <a:gd name="adj1" fmla="val 50000"/>
                <a:gd name="adj2" fmla="val 49895"/>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2" name="AutoShape 11"/>
            <p:cNvSpPr>
              <a:spLocks noChangeArrowheads="1"/>
            </p:cNvSpPr>
            <p:nvPr/>
          </p:nvSpPr>
          <p:spPr bwMode="auto">
            <a:xfrm>
              <a:off x="2618" y="7605"/>
              <a:ext cx="236" cy="480"/>
            </a:xfrm>
            <a:prstGeom prst="downArrow">
              <a:avLst>
                <a:gd name="adj1" fmla="val 50000"/>
                <a:gd name="adj2" fmla="val 5084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3" name="AutoShape 12"/>
            <p:cNvSpPr>
              <a:spLocks noChangeArrowheads="1"/>
            </p:cNvSpPr>
            <p:nvPr/>
          </p:nvSpPr>
          <p:spPr bwMode="auto">
            <a:xfrm>
              <a:off x="5718" y="7610"/>
              <a:ext cx="238" cy="475"/>
            </a:xfrm>
            <a:prstGeom prst="downArrow">
              <a:avLst>
                <a:gd name="adj1" fmla="val 50000"/>
                <a:gd name="adj2" fmla="val 49895"/>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4" name="AutoShape 13"/>
            <p:cNvSpPr>
              <a:spLocks noChangeArrowheads="1"/>
            </p:cNvSpPr>
            <p:nvPr/>
          </p:nvSpPr>
          <p:spPr bwMode="auto">
            <a:xfrm>
              <a:off x="8657" y="5719"/>
              <a:ext cx="171" cy="366"/>
            </a:xfrm>
            <a:prstGeom prst="downArrow">
              <a:avLst>
                <a:gd name="adj1" fmla="val 50000"/>
                <a:gd name="adj2" fmla="val 53509"/>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5" name="AutoShape 14"/>
            <p:cNvSpPr>
              <a:spLocks noChangeArrowheads="1"/>
            </p:cNvSpPr>
            <p:nvPr/>
          </p:nvSpPr>
          <p:spPr bwMode="auto">
            <a:xfrm>
              <a:off x="5622" y="5714"/>
              <a:ext cx="238" cy="371"/>
            </a:xfrm>
            <a:prstGeom prst="downArrow">
              <a:avLst>
                <a:gd name="adj1" fmla="val 50000"/>
                <a:gd name="adj2" fmla="val 3897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GB"/>
            </a:p>
          </p:txBody>
        </p:sp>
        <p:sp>
          <p:nvSpPr>
            <p:cNvPr id="36" name="AutoShape 15"/>
            <p:cNvSpPr>
              <a:spLocks noChangeArrowheads="1"/>
            </p:cNvSpPr>
            <p:nvPr/>
          </p:nvSpPr>
          <p:spPr bwMode="auto">
            <a:xfrm>
              <a:off x="3994" y="8665"/>
              <a:ext cx="551" cy="225"/>
            </a:xfrm>
            <a:prstGeom prst="rightArrow">
              <a:avLst>
                <a:gd name="adj1" fmla="val 50000"/>
                <a:gd name="adj2" fmla="val 6122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AutoShape 16"/>
            <p:cNvSpPr>
              <a:spLocks noChangeArrowheads="1"/>
            </p:cNvSpPr>
            <p:nvPr/>
          </p:nvSpPr>
          <p:spPr bwMode="auto">
            <a:xfrm>
              <a:off x="7025" y="4573"/>
              <a:ext cx="513" cy="225"/>
            </a:xfrm>
            <a:prstGeom prst="rightArrow">
              <a:avLst>
                <a:gd name="adj1" fmla="val 50000"/>
                <a:gd name="adj2" fmla="val 57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8" descr="http://www.nairaland.com/attachments/1776920_unnlibrary22_jpega26f5ab2ef2342d64423c9d2b9650134"/>
          <p:cNvPicPr>
            <a:picLocks noChangeAspect="1" noChangeArrowheads="1"/>
          </p:cNvPicPr>
          <p:nvPr/>
        </p:nvPicPr>
        <p:blipFill>
          <a:blip r:embed="rId2"/>
          <a:srcRect/>
          <a:stretch>
            <a:fillRect/>
          </a:stretch>
        </p:blipFill>
        <p:spPr bwMode="auto">
          <a:xfrm>
            <a:off x="107953" y="5929330"/>
            <a:ext cx="12082463" cy="928670"/>
          </a:xfrm>
          <a:prstGeom prst="rect">
            <a:avLst/>
          </a:prstGeom>
          <a:noFill/>
          <a:ln w="9525">
            <a:noFill/>
            <a:miter lim="800000"/>
            <a:headEnd/>
            <a:tailEnd/>
          </a:ln>
        </p:spPr>
      </p:pic>
      <p:pic>
        <p:nvPicPr>
          <p:cNvPr id="5" name="Picture 4" descr="https://upload.wikimedia.org/wikipedia/en/5/56/UNN_Logo.jpg"/>
          <p:cNvPicPr>
            <a:picLocks noChangeAspect="1" noChangeArrowheads="1"/>
          </p:cNvPicPr>
          <p:nvPr/>
        </p:nvPicPr>
        <p:blipFill>
          <a:blip r:embed="rId3"/>
          <a:srcRect/>
          <a:stretch>
            <a:fillRect/>
          </a:stretch>
        </p:blipFill>
        <p:spPr bwMode="auto">
          <a:xfrm>
            <a:off x="2" y="0"/>
            <a:ext cx="928688" cy="1263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2620</TotalTime>
  <Words>1001</Words>
  <Application>Microsoft Office PowerPoint</Application>
  <PresentationFormat>Custom</PresentationFormat>
  <Paragraphs>92</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Foundry</vt:lpstr>
      <vt:lpstr>Civic</vt:lpstr>
      <vt:lpstr>Solstice</vt:lpstr>
      <vt:lpstr>     Electronic Resources: A Vehicle For Expanding the Frontiers of Information Access In The Nnamdi Azikiwe Library, UNN  </vt:lpstr>
      <vt:lpstr>PowerPoint Presentation</vt:lpstr>
      <vt:lpstr>  INTRODUCTION </vt:lpstr>
      <vt:lpstr>Benefits of Electronic Resources</vt:lpstr>
      <vt:lpstr>   Overview of Electronic Resources:  Conceptual Clarifications.</vt:lpstr>
      <vt:lpstr>Overview of Electronic Resources: Conceptual Clarifications.</vt:lpstr>
      <vt:lpstr>Different types of Online Databases and types of access</vt:lpstr>
      <vt:lpstr>Search Strategies</vt:lpstr>
      <vt:lpstr> A GUIDE ON THE SEARCH STRATEGIES.</vt:lpstr>
      <vt:lpstr>Available Scholarly Databases in the UNN Library.</vt:lpstr>
      <vt:lpstr>Available Scholarly Databases in the UNN Library.</vt:lpstr>
      <vt:lpstr>Available Scholarly Databases in the UNN Library.</vt:lpstr>
      <vt:lpstr>Available Scholarly Databases in the UNN Library.</vt:lpstr>
      <vt:lpstr>Available Scholarly Databases in the UNN Library.</vt:lpstr>
      <vt:lpstr>Available Scholarly Databases in the UNN Library.</vt:lpstr>
      <vt:lpstr>General Tips for Producing Excellent Scholarly Papers.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quality of research in the University of Nigeria, Nsukka</dc:title>
  <dc:creator>HP</dc:creator>
  <cp:lastModifiedBy>UNIQUE OSY</cp:lastModifiedBy>
  <cp:revision>140</cp:revision>
  <dcterms:created xsi:type="dcterms:W3CDTF">2016-01-13T09:57:17Z</dcterms:created>
  <dcterms:modified xsi:type="dcterms:W3CDTF">2017-07-19T08:17:45Z</dcterms:modified>
</cp:coreProperties>
</file>