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0"/>
  </p:notesMasterIdLst>
  <p:handoutMasterIdLst>
    <p:handoutMasterId r:id="rId31"/>
  </p:handoutMasterIdLst>
  <p:sldIdLst>
    <p:sldId id="301" r:id="rId2"/>
    <p:sldId id="292" r:id="rId3"/>
    <p:sldId id="299" r:id="rId4"/>
    <p:sldId id="327" r:id="rId5"/>
    <p:sldId id="258" r:id="rId6"/>
    <p:sldId id="329" r:id="rId7"/>
    <p:sldId id="331" r:id="rId8"/>
    <p:sldId id="304" r:id="rId9"/>
    <p:sldId id="277" r:id="rId10"/>
    <p:sldId id="321" r:id="rId11"/>
    <p:sldId id="312" r:id="rId12"/>
    <p:sldId id="313" r:id="rId13"/>
    <p:sldId id="314" r:id="rId14"/>
    <p:sldId id="322" r:id="rId15"/>
    <p:sldId id="259" r:id="rId16"/>
    <p:sldId id="305" r:id="rId17"/>
    <p:sldId id="282" r:id="rId18"/>
    <p:sldId id="284" r:id="rId19"/>
    <p:sldId id="280" r:id="rId20"/>
    <p:sldId id="278" r:id="rId21"/>
    <p:sldId id="289" r:id="rId22"/>
    <p:sldId id="332" r:id="rId23"/>
    <p:sldId id="273" r:id="rId24"/>
    <p:sldId id="316" r:id="rId25"/>
    <p:sldId id="262" r:id="rId26"/>
    <p:sldId id="307" r:id="rId27"/>
    <p:sldId id="325" r:id="rId28"/>
    <p:sldId id="298" r:id="rId29"/>
  </p:sldIdLst>
  <p:sldSz cx="9144000" cy="6858000" type="screen4x3"/>
  <p:notesSz cx="70770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564" autoAdjust="0"/>
  </p:normalViewPr>
  <p:slideViewPr>
    <p:cSldViewPr>
      <p:cViewPr>
        <p:scale>
          <a:sx n="90" d="100"/>
          <a:sy n="90" d="100"/>
        </p:scale>
        <p:origin x="8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image" Target="../media/image2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image" Target="../media/image2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F0009-E73D-46BF-A6A8-7B7279B2B55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309585-C819-408B-A5B2-EC541765F1B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200" b="1" dirty="0">
              <a:solidFill>
                <a:schemeClr val="bg1"/>
              </a:solidFill>
            </a:rPr>
            <a:t>Goals and Objectives</a:t>
          </a:r>
        </a:p>
      </dgm:t>
    </dgm:pt>
    <dgm:pt modelId="{16F29C51-356F-4708-9147-191851174A93}" type="parTrans" cxnId="{9AEFC81B-8499-4CF9-8548-2D91D0A35DBA}">
      <dgm:prSet/>
      <dgm:spPr/>
      <dgm:t>
        <a:bodyPr/>
        <a:lstStyle/>
        <a:p>
          <a:endParaRPr lang="en-US"/>
        </a:p>
      </dgm:t>
    </dgm:pt>
    <dgm:pt modelId="{B2E092E2-C8E8-40B5-B11D-E480FEF96922}" type="sibTrans" cxnId="{9AEFC81B-8499-4CF9-8548-2D91D0A35DBA}">
      <dgm:prSet/>
      <dgm:spPr/>
      <dgm:t>
        <a:bodyPr/>
        <a:lstStyle/>
        <a:p>
          <a:endParaRPr lang="en-US"/>
        </a:p>
      </dgm:t>
    </dgm:pt>
    <dgm:pt modelId="{F8F23CBF-C652-4777-8D7E-1D0715EBF0BA}">
      <dgm:prSet phldrT="[Text]" custT="1"/>
      <dgm:spPr/>
      <dgm:t>
        <a:bodyPr/>
        <a:lstStyle/>
        <a:p>
          <a:r>
            <a:rPr lang="en-GB" sz="2000" b="1" dirty="0"/>
            <a:t>Importance of ICT in data collection and analysis</a:t>
          </a:r>
          <a:endParaRPr lang="en-US" sz="2000" b="1" dirty="0"/>
        </a:p>
      </dgm:t>
    </dgm:pt>
    <dgm:pt modelId="{8221BA87-480C-438C-88E5-5151E3C67DEF}" type="parTrans" cxnId="{8ED19633-83A2-445D-BA56-43356BA5B4C7}">
      <dgm:prSet/>
      <dgm:spPr/>
      <dgm:t>
        <a:bodyPr/>
        <a:lstStyle/>
        <a:p>
          <a:endParaRPr lang="en-US"/>
        </a:p>
      </dgm:t>
    </dgm:pt>
    <dgm:pt modelId="{7BECDEEA-6F31-4242-AAE4-5F00344C7770}" type="sibTrans" cxnId="{8ED19633-83A2-445D-BA56-43356BA5B4C7}">
      <dgm:prSet/>
      <dgm:spPr/>
      <dgm:t>
        <a:bodyPr/>
        <a:lstStyle/>
        <a:p>
          <a:endParaRPr lang="en-US"/>
        </a:p>
      </dgm:t>
    </dgm:pt>
    <dgm:pt modelId="{8D813B06-F110-465E-B7E9-BE0B90990490}">
      <dgm:prSet phldrT="[Text]"/>
      <dgm:spPr/>
      <dgm:t>
        <a:bodyPr/>
        <a:lstStyle/>
        <a:p>
          <a:r>
            <a:rPr lang="en-GB" b="1" dirty="0"/>
            <a:t>Qualitative and Quantitative </a:t>
          </a:r>
          <a:r>
            <a:rPr lang="en-GB" b="1"/>
            <a:t>Data collection methods</a:t>
          </a:r>
          <a:endParaRPr lang="en-US" b="1" dirty="0">
            <a:solidFill>
              <a:schemeClr val="bg1"/>
            </a:solidFill>
          </a:endParaRPr>
        </a:p>
      </dgm:t>
    </dgm:pt>
    <dgm:pt modelId="{C251BF98-6CEE-4333-BD9D-1F7E505311E3}" type="parTrans" cxnId="{2F8B13C3-2C79-4D93-BA19-23D8CBA54DFC}">
      <dgm:prSet/>
      <dgm:spPr/>
      <dgm:t>
        <a:bodyPr/>
        <a:lstStyle/>
        <a:p>
          <a:endParaRPr lang="en-US"/>
        </a:p>
      </dgm:t>
    </dgm:pt>
    <dgm:pt modelId="{75C4EF4A-39FB-4DCD-B061-98FEBECB6016}" type="sibTrans" cxnId="{2F8B13C3-2C79-4D93-BA19-23D8CBA54DFC}">
      <dgm:prSet/>
      <dgm:spPr/>
      <dgm:t>
        <a:bodyPr/>
        <a:lstStyle/>
        <a:p>
          <a:endParaRPr lang="en-US"/>
        </a:p>
      </dgm:t>
    </dgm:pt>
    <dgm:pt modelId="{FD9E4CAC-72EF-4008-BAF5-6894D93383D3}">
      <dgm:prSet phldrT="[Text]"/>
      <dgm:spPr/>
      <dgm:t>
        <a:bodyPr/>
        <a:lstStyle/>
        <a:p>
          <a:r>
            <a:rPr lang="en-GB" b="1" dirty="0"/>
            <a:t>ICT in Quantitative  Data Collection and analysis</a:t>
          </a:r>
          <a:endParaRPr lang="en-US" b="1" dirty="0"/>
        </a:p>
      </dgm:t>
    </dgm:pt>
    <dgm:pt modelId="{19B0CC26-B05C-47EE-851D-BB4AF2AA9104}" type="parTrans" cxnId="{142ADFF9-A397-4529-B496-7B0DB0AEBC90}">
      <dgm:prSet/>
      <dgm:spPr/>
      <dgm:t>
        <a:bodyPr/>
        <a:lstStyle/>
        <a:p>
          <a:endParaRPr lang="en-US"/>
        </a:p>
      </dgm:t>
    </dgm:pt>
    <dgm:pt modelId="{AE9D9769-4895-43AF-9C6F-E30E99C1E091}" type="sibTrans" cxnId="{142ADFF9-A397-4529-B496-7B0DB0AEBC90}">
      <dgm:prSet/>
      <dgm:spPr/>
      <dgm:t>
        <a:bodyPr/>
        <a:lstStyle/>
        <a:p>
          <a:endParaRPr lang="en-US"/>
        </a:p>
      </dgm:t>
    </dgm:pt>
    <dgm:pt modelId="{806BD31D-1D23-4E73-9D97-645F3B3411C0}">
      <dgm:prSet phldrT="[Text]"/>
      <dgm:spPr/>
      <dgm:t>
        <a:bodyPr/>
        <a:lstStyle/>
        <a:p>
          <a:r>
            <a:rPr lang="en-GB" b="1" dirty="0"/>
            <a:t>ICT in Qualitative  Data Collection and analysis</a:t>
          </a:r>
          <a:endParaRPr lang="en-US" b="1" dirty="0"/>
        </a:p>
      </dgm:t>
    </dgm:pt>
    <dgm:pt modelId="{435DEAAD-16D5-4865-A3C8-2062282EB35F}" type="sibTrans" cxnId="{CE39F3DE-4270-4EAF-A9C0-FD056A09A2E0}">
      <dgm:prSet/>
      <dgm:spPr/>
      <dgm:t>
        <a:bodyPr/>
        <a:lstStyle/>
        <a:p>
          <a:endParaRPr lang="en-US"/>
        </a:p>
      </dgm:t>
    </dgm:pt>
    <dgm:pt modelId="{53886386-7CBE-4364-A2FD-075A19D1BB8C}" type="parTrans" cxnId="{CE39F3DE-4270-4EAF-A9C0-FD056A09A2E0}">
      <dgm:prSet/>
      <dgm:spPr/>
      <dgm:t>
        <a:bodyPr/>
        <a:lstStyle/>
        <a:p>
          <a:endParaRPr lang="en-US"/>
        </a:p>
      </dgm:t>
    </dgm:pt>
    <dgm:pt modelId="{746A76BA-68F7-49B3-B7B4-6C8D29CFACAB}" type="pres">
      <dgm:prSet presAssocID="{146F0009-E73D-46BF-A6A8-7B7279B2B55A}" presName="CompostProcess" presStyleCnt="0">
        <dgm:presLayoutVars>
          <dgm:dir/>
          <dgm:resizeHandles val="exact"/>
        </dgm:presLayoutVars>
      </dgm:prSet>
      <dgm:spPr/>
    </dgm:pt>
    <dgm:pt modelId="{EC3BF10B-B548-4A0F-A02A-A48C2E0DC1CD}" type="pres">
      <dgm:prSet presAssocID="{146F0009-E73D-46BF-A6A8-7B7279B2B55A}" presName="arrow" presStyleLbl="bgShp" presStyleIdx="0" presStyleCnt="1"/>
      <dgm:spPr/>
    </dgm:pt>
    <dgm:pt modelId="{21BA929C-3337-4F19-A60A-5C998DC105DF}" type="pres">
      <dgm:prSet presAssocID="{146F0009-E73D-46BF-A6A8-7B7279B2B55A}" presName="linearProcess" presStyleCnt="0"/>
      <dgm:spPr/>
    </dgm:pt>
    <dgm:pt modelId="{1196718F-4235-41BC-9A2D-7AF0AAE1ED54}" type="pres">
      <dgm:prSet presAssocID="{B8309585-C819-408B-A5B2-EC541765F1BD}" presName="textNode" presStyleLbl="node1" presStyleIdx="0" presStyleCnt="5">
        <dgm:presLayoutVars>
          <dgm:bulletEnabled val="1"/>
        </dgm:presLayoutVars>
      </dgm:prSet>
      <dgm:spPr/>
    </dgm:pt>
    <dgm:pt modelId="{61FD747E-CCBF-4B1B-AA5C-11CB91171432}" type="pres">
      <dgm:prSet presAssocID="{B2E092E2-C8E8-40B5-B11D-E480FEF96922}" presName="sibTrans" presStyleCnt="0"/>
      <dgm:spPr/>
    </dgm:pt>
    <dgm:pt modelId="{B5184C35-E1E8-49AB-AD0E-B614D16DBFE6}" type="pres">
      <dgm:prSet presAssocID="{F8F23CBF-C652-4777-8D7E-1D0715EBF0BA}" presName="textNode" presStyleLbl="node1" presStyleIdx="1" presStyleCnt="5">
        <dgm:presLayoutVars>
          <dgm:bulletEnabled val="1"/>
        </dgm:presLayoutVars>
      </dgm:prSet>
      <dgm:spPr/>
    </dgm:pt>
    <dgm:pt modelId="{4F5FB6D5-A71C-4741-9A56-839771EBB273}" type="pres">
      <dgm:prSet presAssocID="{7BECDEEA-6F31-4242-AAE4-5F00344C7770}" presName="sibTrans" presStyleCnt="0"/>
      <dgm:spPr/>
    </dgm:pt>
    <dgm:pt modelId="{406D1183-8623-414E-AB82-736621285E1D}" type="pres">
      <dgm:prSet presAssocID="{8D813B06-F110-465E-B7E9-BE0B90990490}" presName="textNode" presStyleLbl="node1" presStyleIdx="2" presStyleCnt="5">
        <dgm:presLayoutVars>
          <dgm:bulletEnabled val="1"/>
        </dgm:presLayoutVars>
      </dgm:prSet>
      <dgm:spPr/>
    </dgm:pt>
    <dgm:pt modelId="{A6D0B7B7-8E6A-412F-9EC2-BB970EDC64F4}" type="pres">
      <dgm:prSet presAssocID="{75C4EF4A-39FB-4DCD-B061-98FEBECB6016}" presName="sibTrans" presStyleCnt="0"/>
      <dgm:spPr/>
    </dgm:pt>
    <dgm:pt modelId="{BA31FDC0-D5F2-44AA-8829-AB770669CF0D}" type="pres">
      <dgm:prSet presAssocID="{806BD31D-1D23-4E73-9D97-645F3B3411C0}" presName="textNode" presStyleLbl="node1" presStyleIdx="3" presStyleCnt="5">
        <dgm:presLayoutVars>
          <dgm:bulletEnabled val="1"/>
        </dgm:presLayoutVars>
      </dgm:prSet>
      <dgm:spPr/>
    </dgm:pt>
    <dgm:pt modelId="{C284CDF0-5F23-483C-80FD-EFB145CF2A21}" type="pres">
      <dgm:prSet presAssocID="{435DEAAD-16D5-4865-A3C8-2062282EB35F}" presName="sibTrans" presStyleCnt="0"/>
      <dgm:spPr/>
    </dgm:pt>
    <dgm:pt modelId="{2E7FA4E1-7E00-4718-85A5-850BBB49F00A}" type="pres">
      <dgm:prSet presAssocID="{FD9E4CAC-72EF-4008-BAF5-6894D93383D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AEFC81B-8499-4CF9-8548-2D91D0A35DBA}" srcId="{146F0009-E73D-46BF-A6A8-7B7279B2B55A}" destId="{B8309585-C819-408B-A5B2-EC541765F1BD}" srcOrd="0" destOrd="0" parTransId="{16F29C51-356F-4708-9147-191851174A93}" sibTransId="{B2E092E2-C8E8-40B5-B11D-E480FEF96922}"/>
    <dgm:cxn modelId="{8ED19633-83A2-445D-BA56-43356BA5B4C7}" srcId="{146F0009-E73D-46BF-A6A8-7B7279B2B55A}" destId="{F8F23CBF-C652-4777-8D7E-1D0715EBF0BA}" srcOrd="1" destOrd="0" parTransId="{8221BA87-480C-438C-88E5-5151E3C67DEF}" sibTransId="{7BECDEEA-6F31-4242-AAE4-5F00344C7770}"/>
    <dgm:cxn modelId="{1165AA67-9511-42A3-A452-41F5CD29E135}" type="presOf" srcId="{146F0009-E73D-46BF-A6A8-7B7279B2B55A}" destId="{746A76BA-68F7-49B3-B7B4-6C8D29CFACAB}" srcOrd="0" destOrd="0" presId="urn:microsoft.com/office/officeart/2005/8/layout/hProcess9"/>
    <dgm:cxn modelId="{122D1869-3282-4A1D-BF6C-6D7BCE579090}" type="presOf" srcId="{8D813B06-F110-465E-B7E9-BE0B90990490}" destId="{406D1183-8623-414E-AB82-736621285E1D}" srcOrd="0" destOrd="0" presId="urn:microsoft.com/office/officeart/2005/8/layout/hProcess9"/>
    <dgm:cxn modelId="{88C5BE71-1AAB-4B33-947F-9F3DB4A5FEEA}" type="presOf" srcId="{B8309585-C819-408B-A5B2-EC541765F1BD}" destId="{1196718F-4235-41BC-9A2D-7AF0AAE1ED54}" srcOrd="0" destOrd="0" presId="urn:microsoft.com/office/officeart/2005/8/layout/hProcess9"/>
    <dgm:cxn modelId="{22765D77-1E73-47F7-85A1-50A21298A854}" type="presOf" srcId="{F8F23CBF-C652-4777-8D7E-1D0715EBF0BA}" destId="{B5184C35-E1E8-49AB-AD0E-B614D16DBFE6}" srcOrd="0" destOrd="0" presId="urn:microsoft.com/office/officeart/2005/8/layout/hProcess9"/>
    <dgm:cxn modelId="{5D3C6182-FBE7-4198-BA11-F38885789D94}" type="presOf" srcId="{806BD31D-1D23-4E73-9D97-645F3B3411C0}" destId="{BA31FDC0-D5F2-44AA-8829-AB770669CF0D}" srcOrd="0" destOrd="0" presId="urn:microsoft.com/office/officeart/2005/8/layout/hProcess9"/>
    <dgm:cxn modelId="{2F8B13C3-2C79-4D93-BA19-23D8CBA54DFC}" srcId="{146F0009-E73D-46BF-A6A8-7B7279B2B55A}" destId="{8D813B06-F110-465E-B7E9-BE0B90990490}" srcOrd="2" destOrd="0" parTransId="{C251BF98-6CEE-4333-BD9D-1F7E505311E3}" sibTransId="{75C4EF4A-39FB-4DCD-B061-98FEBECB6016}"/>
    <dgm:cxn modelId="{CE39F3DE-4270-4EAF-A9C0-FD056A09A2E0}" srcId="{146F0009-E73D-46BF-A6A8-7B7279B2B55A}" destId="{806BD31D-1D23-4E73-9D97-645F3B3411C0}" srcOrd="3" destOrd="0" parTransId="{53886386-7CBE-4364-A2FD-075A19D1BB8C}" sibTransId="{435DEAAD-16D5-4865-A3C8-2062282EB35F}"/>
    <dgm:cxn modelId="{142ADFF9-A397-4529-B496-7B0DB0AEBC90}" srcId="{146F0009-E73D-46BF-A6A8-7B7279B2B55A}" destId="{FD9E4CAC-72EF-4008-BAF5-6894D93383D3}" srcOrd="4" destOrd="0" parTransId="{19B0CC26-B05C-47EE-851D-BB4AF2AA9104}" sibTransId="{AE9D9769-4895-43AF-9C6F-E30E99C1E091}"/>
    <dgm:cxn modelId="{BA1238FB-39BF-4371-90F5-262B5E23116A}" type="presOf" srcId="{FD9E4CAC-72EF-4008-BAF5-6894D93383D3}" destId="{2E7FA4E1-7E00-4718-85A5-850BBB49F00A}" srcOrd="0" destOrd="0" presId="urn:microsoft.com/office/officeart/2005/8/layout/hProcess9"/>
    <dgm:cxn modelId="{67DD5B94-3919-4733-89EE-7F569F1C13AB}" type="presParOf" srcId="{746A76BA-68F7-49B3-B7B4-6C8D29CFACAB}" destId="{EC3BF10B-B548-4A0F-A02A-A48C2E0DC1CD}" srcOrd="0" destOrd="0" presId="urn:microsoft.com/office/officeart/2005/8/layout/hProcess9"/>
    <dgm:cxn modelId="{A05676D0-59B1-484F-ACF4-A66968AEB53D}" type="presParOf" srcId="{746A76BA-68F7-49B3-B7B4-6C8D29CFACAB}" destId="{21BA929C-3337-4F19-A60A-5C998DC105DF}" srcOrd="1" destOrd="0" presId="urn:microsoft.com/office/officeart/2005/8/layout/hProcess9"/>
    <dgm:cxn modelId="{ED562C3B-028B-40F4-AF22-72D7CCAC16BB}" type="presParOf" srcId="{21BA929C-3337-4F19-A60A-5C998DC105DF}" destId="{1196718F-4235-41BC-9A2D-7AF0AAE1ED54}" srcOrd="0" destOrd="0" presId="urn:microsoft.com/office/officeart/2005/8/layout/hProcess9"/>
    <dgm:cxn modelId="{688E5DAF-A7EC-4B9B-8889-574C9CA7E30B}" type="presParOf" srcId="{21BA929C-3337-4F19-A60A-5C998DC105DF}" destId="{61FD747E-CCBF-4B1B-AA5C-11CB91171432}" srcOrd="1" destOrd="0" presId="urn:microsoft.com/office/officeart/2005/8/layout/hProcess9"/>
    <dgm:cxn modelId="{5176AFD7-BBE9-4C0D-A568-64574E8F5E78}" type="presParOf" srcId="{21BA929C-3337-4F19-A60A-5C998DC105DF}" destId="{B5184C35-E1E8-49AB-AD0E-B614D16DBFE6}" srcOrd="2" destOrd="0" presId="urn:microsoft.com/office/officeart/2005/8/layout/hProcess9"/>
    <dgm:cxn modelId="{45E3246F-3EB0-41B8-A8D0-8B015F143875}" type="presParOf" srcId="{21BA929C-3337-4F19-A60A-5C998DC105DF}" destId="{4F5FB6D5-A71C-4741-9A56-839771EBB273}" srcOrd="3" destOrd="0" presId="urn:microsoft.com/office/officeart/2005/8/layout/hProcess9"/>
    <dgm:cxn modelId="{7BAEA42B-8E6A-449E-9E31-EDB9FE1F30E4}" type="presParOf" srcId="{21BA929C-3337-4F19-A60A-5C998DC105DF}" destId="{406D1183-8623-414E-AB82-736621285E1D}" srcOrd="4" destOrd="0" presId="urn:microsoft.com/office/officeart/2005/8/layout/hProcess9"/>
    <dgm:cxn modelId="{15518D92-18F2-4015-95D2-CAD84E3B871B}" type="presParOf" srcId="{21BA929C-3337-4F19-A60A-5C998DC105DF}" destId="{A6D0B7B7-8E6A-412F-9EC2-BB970EDC64F4}" srcOrd="5" destOrd="0" presId="urn:microsoft.com/office/officeart/2005/8/layout/hProcess9"/>
    <dgm:cxn modelId="{EA3253C7-8F18-477A-8279-079346832794}" type="presParOf" srcId="{21BA929C-3337-4F19-A60A-5C998DC105DF}" destId="{BA31FDC0-D5F2-44AA-8829-AB770669CF0D}" srcOrd="6" destOrd="0" presId="urn:microsoft.com/office/officeart/2005/8/layout/hProcess9"/>
    <dgm:cxn modelId="{D5B38141-AF01-4137-96C7-612312941438}" type="presParOf" srcId="{21BA929C-3337-4F19-A60A-5C998DC105DF}" destId="{C284CDF0-5F23-483C-80FD-EFB145CF2A21}" srcOrd="7" destOrd="0" presId="urn:microsoft.com/office/officeart/2005/8/layout/hProcess9"/>
    <dgm:cxn modelId="{CCF0F97A-CA67-4B63-A0A1-C9917FB937DE}" type="presParOf" srcId="{21BA929C-3337-4F19-A60A-5C998DC105DF}" destId="{2E7FA4E1-7E00-4718-85A5-850BBB49F00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3BC540-C75C-4782-A134-C56CA9172A5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47032F-2719-4FC1-B3A0-156F49171318}">
      <dgm:prSet/>
      <dgm:spPr>
        <a:solidFill>
          <a:schemeClr val="accent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Statistical Package for Social Sciences (SPSS),</a:t>
          </a:r>
        </a:p>
      </dgm:t>
    </dgm:pt>
    <dgm:pt modelId="{DAC45C5D-A583-435C-8DBE-174C40E18B89}" type="parTrans" cxnId="{D0C2B80F-E79C-4529-B8C5-CC14CE5F9986}">
      <dgm:prSet/>
      <dgm:spPr/>
      <dgm:t>
        <a:bodyPr/>
        <a:lstStyle/>
        <a:p>
          <a:endParaRPr lang="en-US"/>
        </a:p>
      </dgm:t>
    </dgm:pt>
    <dgm:pt modelId="{7D836373-203F-4C7C-BCA7-88F617262778}" type="sibTrans" cxnId="{D0C2B80F-E79C-4529-B8C5-CC14CE5F9986}">
      <dgm:prSet/>
      <dgm:spPr/>
      <dgm:t>
        <a:bodyPr/>
        <a:lstStyle/>
        <a:p>
          <a:endParaRPr lang="en-US"/>
        </a:p>
      </dgm:t>
    </dgm:pt>
    <dgm:pt modelId="{428D0507-838D-4B11-BDC7-61E190CF0B5B}">
      <dgm:prSet/>
      <dgm:spPr/>
      <dgm:t>
        <a:bodyPr/>
        <a:lstStyle/>
        <a:p>
          <a:r>
            <a:rPr lang="en-US"/>
            <a:t>Epidemiological Information (Epi Info), </a:t>
          </a:r>
        </a:p>
      </dgm:t>
    </dgm:pt>
    <dgm:pt modelId="{6298AB60-6AFA-4534-BCFC-5A3973A9FAA2}" type="parTrans" cxnId="{4094352E-1D8C-4694-BBDA-3194FAE2B37B}">
      <dgm:prSet/>
      <dgm:spPr/>
      <dgm:t>
        <a:bodyPr/>
        <a:lstStyle/>
        <a:p>
          <a:endParaRPr lang="en-US"/>
        </a:p>
      </dgm:t>
    </dgm:pt>
    <dgm:pt modelId="{CF4990D0-CB2A-4973-8DEA-DF80CD903C43}" type="sibTrans" cxnId="{4094352E-1D8C-4694-BBDA-3194FAE2B37B}">
      <dgm:prSet/>
      <dgm:spPr/>
      <dgm:t>
        <a:bodyPr/>
        <a:lstStyle/>
        <a:p>
          <a:endParaRPr lang="en-US"/>
        </a:p>
      </dgm:t>
    </dgm:pt>
    <dgm:pt modelId="{52B8B87A-28A2-49BB-98D4-74D8DF30A5D7}">
      <dgm:prSet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Microsoft Excel </a:t>
          </a:r>
        </a:p>
      </dgm:t>
    </dgm:pt>
    <dgm:pt modelId="{A27BD4C1-5DFB-4B46-ADD9-A8111EDD8D5C}" type="parTrans" cxnId="{D5A4DADF-CA15-4B94-9A30-B09060FD8E7D}">
      <dgm:prSet/>
      <dgm:spPr/>
      <dgm:t>
        <a:bodyPr/>
        <a:lstStyle/>
        <a:p>
          <a:endParaRPr lang="en-US"/>
        </a:p>
      </dgm:t>
    </dgm:pt>
    <dgm:pt modelId="{A3E5AEFE-2DEA-4A12-B95B-9FA58CB41C42}" type="sibTrans" cxnId="{D5A4DADF-CA15-4B94-9A30-B09060FD8E7D}">
      <dgm:prSet/>
      <dgm:spPr/>
      <dgm:t>
        <a:bodyPr/>
        <a:lstStyle/>
        <a:p>
          <a:endParaRPr lang="en-US"/>
        </a:p>
      </dgm:t>
    </dgm:pt>
    <dgm:pt modelId="{C5186C14-F6EE-4827-B81F-823585E7FE7D}">
      <dgm:prSet/>
      <dgm:spPr>
        <a:solidFill>
          <a:schemeClr val="accent5"/>
        </a:solidFill>
      </dgm:spPr>
      <dgm:t>
        <a:bodyPr/>
        <a:lstStyle/>
        <a:p>
          <a:r>
            <a:rPr lang="en-GB"/>
            <a:t>STATA</a:t>
          </a:r>
          <a:endParaRPr lang="en-US"/>
        </a:p>
      </dgm:t>
    </dgm:pt>
    <dgm:pt modelId="{C1563E65-A36D-41A2-82A6-4360FCEE3D06}" type="parTrans" cxnId="{BB9074F1-75F0-4651-9255-87820326FEC5}">
      <dgm:prSet/>
      <dgm:spPr/>
      <dgm:t>
        <a:bodyPr/>
        <a:lstStyle/>
        <a:p>
          <a:endParaRPr lang="en-US"/>
        </a:p>
      </dgm:t>
    </dgm:pt>
    <dgm:pt modelId="{1F72FAAC-965F-4A12-AB21-F16DDD0DECC8}" type="sibTrans" cxnId="{BB9074F1-75F0-4651-9255-87820326FEC5}">
      <dgm:prSet/>
      <dgm:spPr/>
      <dgm:t>
        <a:bodyPr/>
        <a:lstStyle/>
        <a:p>
          <a:endParaRPr lang="en-US"/>
        </a:p>
      </dgm:t>
    </dgm:pt>
    <dgm:pt modelId="{DE0D3668-04BE-47C9-9444-285E86DE9333}">
      <dgm:prSet/>
      <dgm:spPr>
        <a:solidFill>
          <a:schemeClr val="accent6"/>
        </a:solidFill>
      </dgm:spPr>
      <dgm:t>
        <a:bodyPr/>
        <a:lstStyle/>
        <a:p>
          <a:r>
            <a:rPr lang="en-GB"/>
            <a:t>SAS</a:t>
          </a:r>
          <a:endParaRPr lang="en-US"/>
        </a:p>
      </dgm:t>
    </dgm:pt>
    <dgm:pt modelId="{542D1CB8-CDF9-4A90-90E8-843EAC15E69B}" type="parTrans" cxnId="{4128C012-D8D9-413E-AA93-BD9525E8B1BB}">
      <dgm:prSet/>
      <dgm:spPr/>
      <dgm:t>
        <a:bodyPr/>
        <a:lstStyle/>
        <a:p>
          <a:endParaRPr lang="en-US"/>
        </a:p>
      </dgm:t>
    </dgm:pt>
    <dgm:pt modelId="{2BF2480C-9F44-4C3C-B3D5-9978FEC23387}" type="sibTrans" cxnId="{4128C012-D8D9-413E-AA93-BD9525E8B1BB}">
      <dgm:prSet/>
      <dgm:spPr/>
      <dgm:t>
        <a:bodyPr/>
        <a:lstStyle/>
        <a:p>
          <a:endParaRPr lang="en-US"/>
        </a:p>
      </dgm:t>
    </dgm:pt>
    <dgm:pt modelId="{464C5D54-D507-4837-A72E-E6B56B23BC66}" type="pres">
      <dgm:prSet presAssocID="{E33BC540-C75C-4782-A134-C56CA9172A55}" presName="linearFlow" presStyleCnt="0">
        <dgm:presLayoutVars>
          <dgm:dir/>
          <dgm:resizeHandles val="exact"/>
        </dgm:presLayoutVars>
      </dgm:prSet>
      <dgm:spPr/>
    </dgm:pt>
    <dgm:pt modelId="{E43F20BE-738C-4A97-AF30-BD7D903A26FD}" type="pres">
      <dgm:prSet presAssocID="{5147032F-2719-4FC1-B3A0-156F49171318}" presName="composite" presStyleCnt="0"/>
      <dgm:spPr/>
    </dgm:pt>
    <dgm:pt modelId="{B9E79DBC-C92C-466B-B50C-A4ED9EE725A3}" type="pres">
      <dgm:prSet presAssocID="{5147032F-2719-4FC1-B3A0-156F4917131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53E359-A531-47D1-8728-216661ACD415}" type="pres">
      <dgm:prSet presAssocID="{5147032F-2719-4FC1-B3A0-156F49171318}" presName="txShp" presStyleLbl="node1" presStyleIdx="0" presStyleCnt="5">
        <dgm:presLayoutVars>
          <dgm:bulletEnabled val="1"/>
        </dgm:presLayoutVars>
      </dgm:prSet>
      <dgm:spPr/>
    </dgm:pt>
    <dgm:pt modelId="{AE5295F7-F6F3-452D-A7EE-E3B4E8F46D07}" type="pres">
      <dgm:prSet presAssocID="{7D836373-203F-4C7C-BCA7-88F617262778}" presName="spacing" presStyleCnt="0"/>
      <dgm:spPr/>
    </dgm:pt>
    <dgm:pt modelId="{0B41C00B-0175-4554-B06A-E87894CDAF50}" type="pres">
      <dgm:prSet presAssocID="{428D0507-838D-4B11-BDC7-61E190CF0B5B}" presName="composite" presStyleCnt="0"/>
      <dgm:spPr/>
    </dgm:pt>
    <dgm:pt modelId="{B15A3C4A-ACAD-4201-9820-5C95ADAA1A76}" type="pres">
      <dgm:prSet presAssocID="{428D0507-838D-4B11-BDC7-61E190CF0B5B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BDE56BB-C563-424E-A4C1-9178CC40DECE}" type="pres">
      <dgm:prSet presAssocID="{428D0507-838D-4B11-BDC7-61E190CF0B5B}" presName="txShp" presStyleLbl="node1" presStyleIdx="1" presStyleCnt="5">
        <dgm:presLayoutVars>
          <dgm:bulletEnabled val="1"/>
        </dgm:presLayoutVars>
      </dgm:prSet>
      <dgm:spPr/>
    </dgm:pt>
    <dgm:pt modelId="{3630D841-4159-4336-953F-EFE111DD4F97}" type="pres">
      <dgm:prSet presAssocID="{CF4990D0-CB2A-4973-8DEA-DF80CD903C43}" presName="spacing" presStyleCnt="0"/>
      <dgm:spPr/>
    </dgm:pt>
    <dgm:pt modelId="{D39B4977-4400-40C2-B018-1057E11027DF}" type="pres">
      <dgm:prSet presAssocID="{52B8B87A-28A2-49BB-98D4-74D8DF30A5D7}" presName="composite" presStyleCnt="0"/>
      <dgm:spPr/>
    </dgm:pt>
    <dgm:pt modelId="{C1EA4307-C217-4CB5-A48E-DA3198E9362F}" type="pres">
      <dgm:prSet presAssocID="{52B8B87A-28A2-49BB-98D4-74D8DF30A5D7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2F3920-6144-48AE-A24D-BC6488607E53}" type="pres">
      <dgm:prSet presAssocID="{52B8B87A-28A2-49BB-98D4-74D8DF30A5D7}" presName="txShp" presStyleLbl="node1" presStyleIdx="2" presStyleCnt="5">
        <dgm:presLayoutVars>
          <dgm:bulletEnabled val="1"/>
        </dgm:presLayoutVars>
      </dgm:prSet>
      <dgm:spPr/>
    </dgm:pt>
    <dgm:pt modelId="{44F66840-1555-416A-B0C3-E0A27FD67FDD}" type="pres">
      <dgm:prSet presAssocID="{A3E5AEFE-2DEA-4A12-B95B-9FA58CB41C42}" presName="spacing" presStyleCnt="0"/>
      <dgm:spPr/>
    </dgm:pt>
    <dgm:pt modelId="{6B67221C-56FD-48C3-AAE5-01A430D6D86D}" type="pres">
      <dgm:prSet presAssocID="{C5186C14-F6EE-4827-B81F-823585E7FE7D}" presName="composite" presStyleCnt="0"/>
      <dgm:spPr/>
    </dgm:pt>
    <dgm:pt modelId="{1C99F8D2-EEB2-4EB8-B3D3-78BC5076BEAF}" type="pres">
      <dgm:prSet presAssocID="{C5186C14-F6EE-4827-B81F-823585E7FE7D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C760927-0FBC-42A9-A03B-87C3CB95A4F7}" type="pres">
      <dgm:prSet presAssocID="{C5186C14-F6EE-4827-B81F-823585E7FE7D}" presName="txShp" presStyleLbl="node1" presStyleIdx="3" presStyleCnt="5">
        <dgm:presLayoutVars>
          <dgm:bulletEnabled val="1"/>
        </dgm:presLayoutVars>
      </dgm:prSet>
      <dgm:spPr/>
    </dgm:pt>
    <dgm:pt modelId="{8E97B652-FA27-4D7B-BA09-7017861F639A}" type="pres">
      <dgm:prSet presAssocID="{1F72FAAC-965F-4A12-AB21-F16DDD0DECC8}" presName="spacing" presStyleCnt="0"/>
      <dgm:spPr/>
    </dgm:pt>
    <dgm:pt modelId="{C10F2F71-2269-485D-AB51-505EDC516E7E}" type="pres">
      <dgm:prSet presAssocID="{DE0D3668-04BE-47C9-9444-285E86DE9333}" presName="composite" presStyleCnt="0"/>
      <dgm:spPr/>
    </dgm:pt>
    <dgm:pt modelId="{F84FE867-4280-40CA-B63E-9607181A8C7E}" type="pres">
      <dgm:prSet presAssocID="{DE0D3668-04BE-47C9-9444-285E86DE9333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26115E5-C1B0-4731-84BB-C34C106A4CA7}" type="pres">
      <dgm:prSet presAssocID="{DE0D3668-04BE-47C9-9444-285E86DE9333}" presName="txShp" presStyleLbl="node1" presStyleIdx="4" presStyleCnt="5">
        <dgm:presLayoutVars>
          <dgm:bulletEnabled val="1"/>
        </dgm:presLayoutVars>
      </dgm:prSet>
      <dgm:spPr/>
    </dgm:pt>
  </dgm:ptLst>
  <dgm:cxnLst>
    <dgm:cxn modelId="{D0C2B80F-E79C-4529-B8C5-CC14CE5F9986}" srcId="{E33BC540-C75C-4782-A134-C56CA9172A55}" destId="{5147032F-2719-4FC1-B3A0-156F49171318}" srcOrd="0" destOrd="0" parTransId="{DAC45C5D-A583-435C-8DBE-174C40E18B89}" sibTransId="{7D836373-203F-4C7C-BCA7-88F617262778}"/>
    <dgm:cxn modelId="{4128C012-D8D9-413E-AA93-BD9525E8B1BB}" srcId="{E33BC540-C75C-4782-A134-C56CA9172A55}" destId="{DE0D3668-04BE-47C9-9444-285E86DE9333}" srcOrd="4" destOrd="0" parTransId="{542D1CB8-CDF9-4A90-90E8-843EAC15E69B}" sibTransId="{2BF2480C-9F44-4C3C-B3D5-9978FEC23387}"/>
    <dgm:cxn modelId="{82540521-972B-423B-875C-D22A99190168}" type="presOf" srcId="{5147032F-2719-4FC1-B3A0-156F49171318}" destId="{8B53E359-A531-47D1-8728-216661ACD415}" srcOrd="0" destOrd="0" presId="urn:microsoft.com/office/officeart/2005/8/layout/vList3"/>
    <dgm:cxn modelId="{4094352E-1D8C-4694-BBDA-3194FAE2B37B}" srcId="{E33BC540-C75C-4782-A134-C56CA9172A55}" destId="{428D0507-838D-4B11-BDC7-61E190CF0B5B}" srcOrd="1" destOrd="0" parTransId="{6298AB60-6AFA-4534-BCFC-5A3973A9FAA2}" sibTransId="{CF4990D0-CB2A-4973-8DEA-DF80CD903C43}"/>
    <dgm:cxn modelId="{AE1FD34B-3F24-4A61-9360-530104CB6F4C}" type="presOf" srcId="{428D0507-838D-4B11-BDC7-61E190CF0B5B}" destId="{7BDE56BB-C563-424E-A4C1-9178CC40DECE}" srcOrd="0" destOrd="0" presId="urn:microsoft.com/office/officeart/2005/8/layout/vList3"/>
    <dgm:cxn modelId="{A6AAC57E-21BE-403D-9351-C15172CB9D22}" type="presOf" srcId="{52B8B87A-28A2-49BB-98D4-74D8DF30A5D7}" destId="{852F3920-6144-48AE-A24D-BC6488607E53}" srcOrd="0" destOrd="0" presId="urn:microsoft.com/office/officeart/2005/8/layout/vList3"/>
    <dgm:cxn modelId="{3DA63A89-E751-44AB-AC7B-E7F448AE13B2}" type="presOf" srcId="{DE0D3668-04BE-47C9-9444-285E86DE9333}" destId="{926115E5-C1B0-4731-84BB-C34C106A4CA7}" srcOrd="0" destOrd="0" presId="urn:microsoft.com/office/officeart/2005/8/layout/vList3"/>
    <dgm:cxn modelId="{E594F5B4-F555-4251-8943-5879B887DAFF}" type="presOf" srcId="{C5186C14-F6EE-4827-B81F-823585E7FE7D}" destId="{CC760927-0FBC-42A9-A03B-87C3CB95A4F7}" srcOrd="0" destOrd="0" presId="urn:microsoft.com/office/officeart/2005/8/layout/vList3"/>
    <dgm:cxn modelId="{19E7F5C5-1289-4B75-9F76-95B2D980A6A7}" type="presOf" srcId="{E33BC540-C75C-4782-A134-C56CA9172A55}" destId="{464C5D54-D507-4837-A72E-E6B56B23BC66}" srcOrd="0" destOrd="0" presId="urn:microsoft.com/office/officeart/2005/8/layout/vList3"/>
    <dgm:cxn modelId="{D5A4DADF-CA15-4B94-9A30-B09060FD8E7D}" srcId="{E33BC540-C75C-4782-A134-C56CA9172A55}" destId="{52B8B87A-28A2-49BB-98D4-74D8DF30A5D7}" srcOrd="2" destOrd="0" parTransId="{A27BD4C1-5DFB-4B46-ADD9-A8111EDD8D5C}" sibTransId="{A3E5AEFE-2DEA-4A12-B95B-9FA58CB41C42}"/>
    <dgm:cxn modelId="{BB9074F1-75F0-4651-9255-87820326FEC5}" srcId="{E33BC540-C75C-4782-A134-C56CA9172A55}" destId="{C5186C14-F6EE-4827-B81F-823585E7FE7D}" srcOrd="3" destOrd="0" parTransId="{C1563E65-A36D-41A2-82A6-4360FCEE3D06}" sibTransId="{1F72FAAC-965F-4A12-AB21-F16DDD0DECC8}"/>
    <dgm:cxn modelId="{E1AD47ED-5015-41FE-BBEF-EFC1308FAA87}" type="presParOf" srcId="{464C5D54-D507-4837-A72E-E6B56B23BC66}" destId="{E43F20BE-738C-4A97-AF30-BD7D903A26FD}" srcOrd="0" destOrd="0" presId="urn:microsoft.com/office/officeart/2005/8/layout/vList3"/>
    <dgm:cxn modelId="{55D9CFC3-0226-44B7-B847-A7D6EE1F6093}" type="presParOf" srcId="{E43F20BE-738C-4A97-AF30-BD7D903A26FD}" destId="{B9E79DBC-C92C-466B-B50C-A4ED9EE725A3}" srcOrd="0" destOrd="0" presId="urn:microsoft.com/office/officeart/2005/8/layout/vList3"/>
    <dgm:cxn modelId="{2DC4D0EA-B8FC-428A-A5C2-4D5EDAD7AA94}" type="presParOf" srcId="{E43F20BE-738C-4A97-AF30-BD7D903A26FD}" destId="{8B53E359-A531-47D1-8728-216661ACD415}" srcOrd="1" destOrd="0" presId="urn:microsoft.com/office/officeart/2005/8/layout/vList3"/>
    <dgm:cxn modelId="{B95CBC1B-3724-4943-B899-74225CDF3F51}" type="presParOf" srcId="{464C5D54-D507-4837-A72E-E6B56B23BC66}" destId="{AE5295F7-F6F3-452D-A7EE-E3B4E8F46D07}" srcOrd="1" destOrd="0" presId="urn:microsoft.com/office/officeart/2005/8/layout/vList3"/>
    <dgm:cxn modelId="{3E315565-CF25-49DF-97E4-18857EEBEA08}" type="presParOf" srcId="{464C5D54-D507-4837-A72E-E6B56B23BC66}" destId="{0B41C00B-0175-4554-B06A-E87894CDAF50}" srcOrd="2" destOrd="0" presId="urn:microsoft.com/office/officeart/2005/8/layout/vList3"/>
    <dgm:cxn modelId="{0062A7F5-03D8-4AF5-9B1B-147696744D60}" type="presParOf" srcId="{0B41C00B-0175-4554-B06A-E87894CDAF50}" destId="{B15A3C4A-ACAD-4201-9820-5C95ADAA1A76}" srcOrd="0" destOrd="0" presId="urn:microsoft.com/office/officeart/2005/8/layout/vList3"/>
    <dgm:cxn modelId="{EC29DD76-5336-43CA-9A2A-871ABBAAC7BA}" type="presParOf" srcId="{0B41C00B-0175-4554-B06A-E87894CDAF50}" destId="{7BDE56BB-C563-424E-A4C1-9178CC40DECE}" srcOrd="1" destOrd="0" presId="urn:microsoft.com/office/officeart/2005/8/layout/vList3"/>
    <dgm:cxn modelId="{1089E3BD-9308-4365-B4E6-F0E59475E9FE}" type="presParOf" srcId="{464C5D54-D507-4837-A72E-E6B56B23BC66}" destId="{3630D841-4159-4336-953F-EFE111DD4F97}" srcOrd="3" destOrd="0" presId="urn:microsoft.com/office/officeart/2005/8/layout/vList3"/>
    <dgm:cxn modelId="{F6C48BE8-01A1-41F4-9F5F-F8389CA0FCB3}" type="presParOf" srcId="{464C5D54-D507-4837-A72E-E6B56B23BC66}" destId="{D39B4977-4400-40C2-B018-1057E11027DF}" srcOrd="4" destOrd="0" presId="urn:microsoft.com/office/officeart/2005/8/layout/vList3"/>
    <dgm:cxn modelId="{135CE8AE-4C26-4D89-81FE-E0310F367E93}" type="presParOf" srcId="{D39B4977-4400-40C2-B018-1057E11027DF}" destId="{C1EA4307-C217-4CB5-A48E-DA3198E9362F}" srcOrd="0" destOrd="0" presId="urn:microsoft.com/office/officeart/2005/8/layout/vList3"/>
    <dgm:cxn modelId="{12AFB5B8-3504-4FBB-B8DD-C9D3FBA49B65}" type="presParOf" srcId="{D39B4977-4400-40C2-B018-1057E11027DF}" destId="{852F3920-6144-48AE-A24D-BC6488607E53}" srcOrd="1" destOrd="0" presId="urn:microsoft.com/office/officeart/2005/8/layout/vList3"/>
    <dgm:cxn modelId="{C2E8700D-CDF0-4C29-9AB2-04AC8FAD5EA4}" type="presParOf" srcId="{464C5D54-D507-4837-A72E-E6B56B23BC66}" destId="{44F66840-1555-416A-B0C3-E0A27FD67FDD}" srcOrd="5" destOrd="0" presId="urn:microsoft.com/office/officeart/2005/8/layout/vList3"/>
    <dgm:cxn modelId="{92187FF8-C718-4FE4-A94B-955BA6DF07F5}" type="presParOf" srcId="{464C5D54-D507-4837-A72E-E6B56B23BC66}" destId="{6B67221C-56FD-48C3-AAE5-01A430D6D86D}" srcOrd="6" destOrd="0" presId="urn:microsoft.com/office/officeart/2005/8/layout/vList3"/>
    <dgm:cxn modelId="{C74C6F8A-4EE0-4268-90E5-969F1C0A893A}" type="presParOf" srcId="{6B67221C-56FD-48C3-AAE5-01A430D6D86D}" destId="{1C99F8D2-EEB2-4EB8-B3D3-78BC5076BEAF}" srcOrd="0" destOrd="0" presId="urn:microsoft.com/office/officeart/2005/8/layout/vList3"/>
    <dgm:cxn modelId="{3339E1D4-CFA5-4832-A7F8-75B694B2EE0D}" type="presParOf" srcId="{6B67221C-56FD-48C3-AAE5-01A430D6D86D}" destId="{CC760927-0FBC-42A9-A03B-87C3CB95A4F7}" srcOrd="1" destOrd="0" presId="urn:microsoft.com/office/officeart/2005/8/layout/vList3"/>
    <dgm:cxn modelId="{04218B12-935A-47A3-8953-B68106ED0D76}" type="presParOf" srcId="{464C5D54-D507-4837-A72E-E6B56B23BC66}" destId="{8E97B652-FA27-4D7B-BA09-7017861F639A}" srcOrd="7" destOrd="0" presId="urn:microsoft.com/office/officeart/2005/8/layout/vList3"/>
    <dgm:cxn modelId="{FB27B33A-917C-440B-A466-E55BBFFC041E}" type="presParOf" srcId="{464C5D54-D507-4837-A72E-E6B56B23BC66}" destId="{C10F2F71-2269-485D-AB51-505EDC516E7E}" srcOrd="8" destOrd="0" presId="urn:microsoft.com/office/officeart/2005/8/layout/vList3"/>
    <dgm:cxn modelId="{87CB7269-A6AA-48F3-9EDC-D7AD8099010F}" type="presParOf" srcId="{C10F2F71-2269-485D-AB51-505EDC516E7E}" destId="{F84FE867-4280-40CA-B63E-9607181A8C7E}" srcOrd="0" destOrd="0" presId="urn:microsoft.com/office/officeart/2005/8/layout/vList3"/>
    <dgm:cxn modelId="{10217BD7-8C73-4479-8B58-935674FE2A0A}" type="presParOf" srcId="{C10F2F71-2269-485D-AB51-505EDC516E7E}" destId="{926115E5-C1B0-4731-84BB-C34C106A4CA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4195DF-869F-4B1A-806B-E30FFB3E29D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AB5808-DE56-4A03-82C2-18B3CAA8BE57}">
      <dgm:prSet custT="1"/>
      <dgm:spPr/>
      <dgm:t>
        <a:bodyPr/>
        <a:lstStyle/>
        <a:p>
          <a:r>
            <a:rPr lang="en-GB" sz="1400" dirty="0">
              <a:solidFill>
                <a:schemeClr val="tx1"/>
              </a:solidFill>
            </a:rPr>
            <a:t>“</a:t>
          </a:r>
          <a:r>
            <a:rPr lang="en-GB" sz="1800" dirty="0">
              <a:solidFill>
                <a:schemeClr val="tx1"/>
              </a:solidFill>
            </a:rPr>
            <a:t>Raw” data are organized in tabular format with each observation having a row and each variable its own column (i.e., observation by attribute) </a:t>
          </a:r>
          <a:endParaRPr lang="en-US" sz="1600" dirty="0">
            <a:solidFill>
              <a:schemeClr val="tx1"/>
            </a:solidFill>
          </a:endParaRPr>
        </a:p>
      </dgm:t>
    </dgm:pt>
    <dgm:pt modelId="{F4657C69-9485-4CCE-9D2F-7C24B818DCD7}" type="parTrans" cxnId="{E4C4F4EB-A314-4CC3-911E-D6D4AF727859}">
      <dgm:prSet/>
      <dgm:spPr/>
      <dgm:t>
        <a:bodyPr/>
        <a:lstStyle/>
        <a:p>
          <a:endParaRPr lang="en-US"/>
        </a:p>
      </dgm:t>
    </dgm:pt>
    <dgm:pt modelId="{8FABA1B3-C169-4307-A5F5-DAFBB497FBFF}" type="sibTrans" cxnId="{E4C4F4EB-A314-4CC3-911E-D6D4AF727859}">
      <dgm:prSet/>
      <dgm:spPr/>
      <dgm:t>
        <a:bodyPr/>
        <a:lstStyle/>
        <a:p>
          <a:endParaRPr lang="en-US"/>
        </a:p>
      </dgm:t>
    </dgm:pt>
    <dgm:pt modelId="{CC7C37C9-0478-4E7B-86C2-48938CDDE4E0}">
      <dgm:prSet custT="1"/>
      <dgm:spPr/>
      <dgm:t>
        <a:bodyPr/>
        <a:lstStyle/>
        <a:p>
          <a:r>
            <a:rPr lang="en-GB" sz="2000" dirty="0"/>
            <a:t>Data, command, &amp; output files are distinct and saved as such </a:t>
          </a:r>
          <a:endParaRPr lang="en-US" sz="2000" dirty="0"/>
        </a:p>
      </dgm:t>
    </dgm:pt>
    <dgm:pt modelId="{BDC86061-15FD-446F-9E92-C9178249D138}" type="parTrans" cxnId="{2929597E-2556-4498-A047-BE6313001DA1}">
      <dgm:prSet/>
      <dgm:spPr/>
      <dgm:t>
        <a:bodyPr/>
        <a:lstStyle/>
        <a:p>
          <a:endParaRPr lang="en-US"/>
        </a:p>
      </dgm:t>
    </dgm:pt>
    <dgm:pt modelId="{113D6C20-BA7F-4225-A98B-D0B5F9DCA0D2}" type="sibTrans" cxnId="{2929597E-2556-4498-A047-BE6313001DA1}">
      <dgm:prSet/>
      <dgm:spPr/>
      <dgm:t>
        <a:bodyPr/>
        <a:lstStyle/>
        <a:p>
          <a:endParaRPr lang="en-US"/>
        </a:p>
      </dgm:t>
    </dgm:pt>
    <dgm:pt modelId="{803A669E-DAF9-4DC6-B4EE-51E15448406A}">
      <dgm:prSet custT="1"/>
      <dgm:spPr>
        <a:solidFill>
          <a:srgbClr val="FFC000"/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</a:rPr>
            <a:t>Menu or syntax can be used to create graphical displays </a:t>
          </a:r>
          <a:endParaRPr lang="en-US" sz="2000" dirty="0">
            <a:solidFill>
              <a:schemeClr val="tx1"/>
            </a:solidFill>
          </a:endParaRPr>
        </a:p>
      </dgm:t>
    </dgm:pt>
    <dgm:pt modelId="{01772006-9D1A-419E-981E-B5E684DD7213}" type="parTrans" cxnId="{D67FD9D0-DCA3-4E12-8995-75D5C5CC9638}">
      <dgm:prSet/>
      <dgm:spPr/>
      <dgm:t>
        <a:bodyPr/>
        <a:lstStyle/>
        <a:p>
          <a:endParaRPr lang="en-US"/>
        </a:p>
      </dgm:t>
    </dgm:pt>
    <dgm:pt modelId="{509304CF-35FC-48FF-9441-56DE42E9F773}" type="sibTrans" cxnId="{D67FD9D0-DCA3-4E12-8995-75D5C5CC9638}">
      <dgm:prSet/>
      <dgm:spPr/>
      <dgm:t>
        <a:bodyPr/>
        <a:lstStyle/>
        <a:p>
          <a:endParaRPr lang="en-US"/>
        </a:p>
      </dgm:t>
    </dgm:pt>
    <dgm:pt modelId="{B74A6CA1-E905-4FCC-9B4F-662536FFFB81}">
      <dgm:prSet custT="1"/>
      <dgm:spPr/>
      <dgm:t>
        <a:bodyPr/>
        <a:lstStyle/>
        <a:p>
          <a:r>
            <a:rPr lang="en-GB" sz="1800" dirty="0">
              <a:solidFill>
                <a:schemeClr val="tx1"/>
              </a:solidFill>
            </a:rPr>
            <a:t>Variables have to be identified in a certain format prior to analysis (most likely “numeric,” not “string”) </a:t>
          </a:r>
          <a:endParaRPr lang="en-US" sz="1800" dirty="0">
            <a:solidFill>
              <a:schemeClr val="tx1"/>
            </a:solidFill>
          </a:endParaRPr>
        </a:p>
      </dgm:t>
    </dgm:pt>
    <dgm:pt modelId="{DF0C6412-71FC-485C-9C95-9D937EB17A98}" type="parTrans" cxnId="{D2412407-7296-4562-B82F-01E7A23FCCDD}">
      <dgm:prSet/>
      <dgm:spPr/>
      <dgm:t>
        <a:bodyPr/>
        <a:lstStyle/>
        <a:p>
          <a:endParaRPr lang="en-US"/>
        </a:p>
      </dgm:t>
    </dgm:pt>
    <dgm:pt modelId="{97710D8D-A796-437C-BBF0-676A50EB0DA8}" type="sibTrans" cxnId="{D2412407-7296-4562-B82F-01E7A23FCCDD}">
      <dgm:prSet/>
      <dgm:spPr/>
      <dgm:t>
        <a:bodyPr/>
        <a:lstStyle/>
        <a:p>
          <a:endParaRPr lang="en-US"/>
        </a:p>
      </dgm:t>
    </dgm:pt>
    <dgm:pt modelId="{6047D8DD-05B8-4B91-A0FD-C47869B1913D}">
      <dgm:prSet custT="1"/>
      <dgm:spPr/>
      <dgm:t>
        <a:bodyPr/>
        <a:lstStyle/>
        <a:p>
          <a:r>
            <a:rPr lang="en-GB" sz="2400" dirty="0"/>
            <a:t>Extensive “help” menus </a:t>
          </a:r>
          <a:endParaRPr lang="en-US" sz="2400" dirty="0"/>
        </a:p>
      </dgm:t>
    </dgm:pt>
    <dgm:pt modelId="{6990CECF-5C54-42E7-B389-EC237E06CB14}" type="parTrans" cxnId="{17187905-9606-489F-A86B-7A3C431351F0}">
      <dgm:prSet/>
      <dgm:spPr/>
      <dgm:t>
        <a:bodyPr/>
        <a:lstStyle/>
        <a:p>
          <a:endParaRPr lang="en-US"/>
        </a:p>
      </dgm:t>
    </dgm:pt>
    <dgm:pt modelId="{8D319FAA-ACF8-4ADA-926A-DACB945B70C2}" type="sibTrans" cxnId="{17187905-9606-489F-A86B-7A3C431351F0}">
      <dgm:prSet/>
      <dgm:spPr/>
      <dgm:t>
        <a:bodyPr/>
        <a:lstStyle/>
        <a:p>
          <a:endParaRPr lang="en-US"/>
        </a:p>
      </dgm:t>
    </dgm:pt>
    <dgm:pt modelId="{44193736-C13C-4BB6-9E09-16C8B2CCFB46}" type="pres">
      <dgm:prSet presAssocID="{314195DF-869F-4B1A-806B-E30FFB3E29D0}" presName="Name0" presStyleCnt="0">
        <dgm:presLayoutVars>
          <dgm:dir/>
          <dgm:resizeHandles val="exact"/>
        </dgm:presLayoutVars>
      </dgm:prSet>
      <dgm:spPr/>
    </dgm:pt>
    <dgm:pt modelId="{C59736EF-92B3-471F-9E58-F94D89C43B64}" type="pres">
      <dgm:prSet presAssocID="{314195DF-869F-4B1A-806B-E30FFB3E29D0}" presName="fgShape" presStyleLbl="fgShp" presStyleIdx="0" presStyleCnt="1"/>
      <dgm:spPr/>
    </dgm:pt>
    <dgm:pt modelId="{64463543-D4A8-45F5-A870-A120FEBDFC70}" type="pres">
      <dgm:prSet presAssocID="{314195DF-869F-4B1A-806B-E30FFB3E29D0}" presName="linComp" presStyleCnt="0"/>
      <dgm:spPr/>
    </dgm:pt>
    <dgm:pt modelId="{DDCC7157-83C5-4693-9BA8-609BFA5461F0}" type="pres">
      <dgm:prSet presAssocID="{24AB5808-DE56-4A03-82C2-18B3CAA8BE57}" presName="compNode" presStyleCnt="0"/>
      <dgm:spPr/>
    </dgm:pt>
    <dgm:pt modelId="{9487D5DC-47A2-41D4-8780-D91A3DC17454}" type="pres">
      <dgm:prSet presAssocID="{24AB5808-DE56-4A03-82C2-18B3CAA8BE57}" presName="bkgdShape" presStyleLbl="node1" presStyleIdx="0" presStyleCnt="5" custScaleX="135296" custLinFactNeighborX="-12071" custLinFactNeighborY="69"/>
      <dgm:spPr/>
    </dgm:pt>
    <dgm:pt modelId="{B431AC02-380F-46CF-95F7-C6AD904EA527}" type="pres">
      <dgm:prSet presAssocID="{24AB5808-DE56-4A03-82C2-18B3CAA8BE57}" presName="nodeTx" presStyleLbl="node1" presStyleIdx="0" presStyleCnt="5">
        <dgm:presLayoutVars>
          <dgm:bulletEnabled val="1"/>
        </dgm:presLayoutVars>
      </dgm:prSet>
      <dgm:spPr/>
    </dgm:pt>
    <dgm:pt modelId="{4EF8BC0D-C19F-418F-A0BB-B628F7D09C28}" type="pres">
      <dgm:prSet presAssocID="{24AB5808-DE56-4A03-82C2-18B3CAA8BE57}" presName="invisiNode" presStyleLbl="node1" presStyleIdx="0" presStyleCnt="5"/>
      <dgm:spPr/>
    </dgm:pt>
    <dgm:pt modelId="{FCF721D6-3967-453F-A695-150EAD681719}" type="pres">
      <dgm:prSet presAssocID="{24AB5808-DE56-4A03-82C2-18B3CAA8BE57}" presName="imagNode" presStyleLbl="fgImgPlace1" presStyleIdx="0" presStyleCnt="5" custScaleX="115712" custLinFactNeighborX="-2388" custLinFactNeighborY="-9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25174DAB-6557-40A1-B7C4-E6820D385D82}" type="pres">
      <dgm:prSet presAssocID="{8FABA1B3-C169-4307-A5F5-DAFBB497FBFF}" presName="sibTrans" presStyleLbl="sibTrans2D1" presStyleIdx="0" presStyleCnt="0"/>
      <dgm:spPr/>
    </dgm:pt>
    <dgm:pt modelId="{8935C237-3C8F-4DAB-B6DC-96B916C62C47}" type="pres">
      <dgm:prSet presAssocID="{CC7C37C9-0478-4E7B-86C2-48938CDDE4E0}" presName="compNode" presStyleCnt="0"/>
      <dgm:spPr/>
    </dgm:pt>
    <dgm:pt modelId="{68D4C857-44FB-4C1B-88E7-6C8B6245B611}" type="pres">
      <dgm:prSet presAssocID="{CC7C37C9-0478-4E7B-86C2-48938CDDE4E0}" presName="bkgdShape" presStyleLbl="node1" presStyleIdx="1" presStyleCnt="5"/>
      <dgm:spPr/>
    </dgm:pt>
    <dgm:pt modelId="{3493C2D5-59CE-4D1F-A6F0-330C56205D9A}" type="pres">
      <dgm:prSet presAssocID="{CC7C37C9-0478-4E7B-86C2-48938CDDE4E0}" presName="nodeTx" presStyleLbl="node1" presStyleIdx="1" presStyleCnt="5">
        <dgm:presLayoutVars>
          <dgm:bulletEnabled val="1"/>
        </dgm:presLayoutVars>
      </dgm:prSet>
      <dgm:spPr/>
    </dgm:pt>
    <dgm:pt modelId="{3E60186E-E9C5-43B3-9632-B0F9EB23CA05}" type="pres">
      <dgm:prSet presAssocID="{CC7C37C9-0478-4E7B-86C2-48938CDDE4E0}" presName="invisiNode" presStyleLbl="node1" presStyleIdx="1" presStyleCnt="5"/>
      <dgm:spPr/>
    </dgm:pt>
    <dgm:pt modelId="{E85F48C5-C12C-4EE4-9FDE-57EAA838A34A}" type="pres">
      <dgm:prSet presAssocID="{CC7C37C9-0478-4E7B-86C2-48938CDDE4E0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1AEE275D-5EBF-4DE5-9138-B912459F33AF}" type="pres">
      <dgm:prSet presAssocID="{113D6C20-BA7F-4225-A98B-D0B5F9DCA0D2}" presName="sibTrans" presStyleLbl="sibTrans2D1" presStyleIdx="0" presStyleCnt="0"/>
      <dgm:spPr/>
    </dgm:pt>
    <dgm:pt modelId="{AB1E411E-89B4-4BCF-BE3B-679BF2114483}" type="pres">
      <dgm:prSet presAssocID="{803A669E-DAF9-4DC6-B4EE-51E15448406A}" presName="compNode" presStyleCnt="0"/>
      <dgm:spPr/>
    </dgm:pt>
    <dgm:pt modelId="{10B8B3D2-8853-4750-9B48-1830B7302F5E}" type="pres">
      <dgm:prSet presAssocID="{803A669E-DAF9-4DC6-B4EE-51E15448406A}" presName="bkgdShape" presStyleLbl="node1" presStyleIdx="2" presStyleCnt="5"/>
      <dgm:spPr/>
    </dgm:pt>
    <dgm:pt modelId="{386CE9F6-46C8-4ECB-8DA1-7E415858A171}" type="pres">
      <dgm:prSet presAssocID="{803A669E-DAF9-4DC6-B4EE-51E15448406A}" presName="nodeTx" presStyleLbl="node1" presStyleIdx="2" presStyleCnt="5">
        <dgm:presLayoutVars>
          <dgm:bulletEnabled val="1"/>
        </dgm:presLayoutVars>
      </dgm:prSet>
      <dgm:spPr/>
    </dgm:pt>
    <dgm:pt modelId="{021347B3-5A58-4A73-9ECC-ED799B9A0A00}" type="pres">
      <dgm:prSet presAssocID="{803A669E-DAF9-4DC6-B4EE-51E15448406A}" presName="invisiNode" presStyleLbl="node1" presStyleIdx="2" presStyleCnt="5"/>
      <dgm:spPr/>
    </dgm:pt>
    <dgm:pt modelId="{67F06238-0BA4-411F-8479-7A9259E9CCB1}" type="pres">
      <dgm:prSet presAssocID="{803A669E-DAF9-4DC6-B4EE-51E15448406A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5CCAC9C-6B03-49BA-99EB-646D0509CB55}" type="pres">
      <dgm:prSet presAssocID="{509304CF-35FC-48FF-9441-56DE42E9F773}" presName="sibTrans" presStyleLbl="sibTrans2D1" presStyleIdx="0" presStyleCnt="0"/>
      <dgm:spPr/>
    </dgm:pt>
    <dgm:pt modelId="{FFB1131C-44C6-43A0-85D0-723709BC1399}" type="pres">
      <dgm:prSet presAssocID="{B74A6CA1-E905-4FCC-9B4F-662536FFFB81}" presName="compNode" presStyleCnt="0"/>
      <dgm:spPr/>
    </dgm:pt>
    <dgm:pt modelId="{E7DAFB10-86E6-421D-8359-5CDBB11A7ED1}" type="pres">
      <dgm:prSet presAssocID="{B74A6CA1-E905-4FCC-9B4F-662536FFFB81}" presName="bkgdShape" presStyleLbl="node1" presStyleIdx="3" presStyleCnt="5"/>
      <dgm:spPr/>
    </dgm:pt>
    <dgm:pt modelId="{B1B4CACA-7310-4AED-AB1A-8DEB7E72C56C}" type="pres">
      <dgm:prSet presAssocID="{B74A6CA1-E905-4FCC-9B4F-662536FFFB81}" presName="nodeTx" presStyleLbl="node1" presStyleIdx="3" presStyleCnt="5">
        <dgm:presLayoutVars>
          <dgm:bulletEnabled val="1"/>
        </dgm:presLayoutVars>
      </dgm:prSet>
      <dgm:spPr/>
    </dgm:pt>
    <dgm:pt modelId="{2DF8AE64-5359-4DE5-BE5A-9D027E352AE4}" type="pres">
      <dgm:prSet presAssocID="{B74A6CA1-E905-4FCC-9B4F-662536FFFB81}" presName="invisiNode" presStyleLbl="node1" presStyleIdx="3" presStyleCnt="5"/>
      <dgm:spPr/>
    </dgm:pt>
    <dgm:pt modelId="{AF1B971A-BD46-4D3D-AEE9-C970CEA09ACB}" type="pres">
      <dgm:prSet presAssocID="{B74A6CA1-E905-4FCC-9B4F-662536FFFB81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CECAE0D9-5F23-45CD-AF8F-114551293172}" type="pres">
      <dgm:prSet presAssocID="{97710D8D-A796-437C-BBF0-676A50EB0DA8}" presName="sibTrans" presStyleLbl="sibTrans2D1" presStyleIdx="0" presStyleCnt="0"/>
      <dgm:spPr/>
    </dgm:pt>
    <dgm:pt modelId="{270BB865-BCA8-429F-B09A-10E55C752071}" type="pres">
      <dgm:prSet presAssocID="{6047D8DD-05B8-4B91-A0FD-C47869B1913D}" presName="compNode" presStyleCnt="0"/>
      <dgm:spPr/>
    </dgm:pt>
    <dgm:pt modelId="{BF20C7F5-31A8-4C66-8EE6-CD6E0B17C7E8}" type="pres">
      <dgm:prSet presAssocID="{6047D8DD-05B8-4B91-A0FD-C47869B1913D}" presName="bkgdShape" presStyleLbl="node1" presStyleIdx="4" presStyleCnt="5"/>
      <dgm:spPr/>
    </dgm:pt>
    <dgm:pt modelId="{9BFE72F2-E551-44AE-8306-31BD594D607C}" type="pres">
      <dgm:prSet presAssocID="{6047D8DD-05B8-4B91-A0FD-C47869B1913D}" presName="nodeTx" presStyleLbl="node1" presStyleIdx="4" presStyleCnt="5">
        <dgm:presLayoutVars>
          <dgm:bulletEnabled val="1"/>
        </dgm:presLayoutVars>
      </dgm:prSet>
      <dgm:spPr/>
    </dgm:pt>
    <dgm:pt modelId="{FA522180-E127-4551-998B-1ED4A3756E1F}" type="pres">
      <dgm:prSet presAssocID="{6047D8DD-05B8-4B91-A0FD-C47869B1913D}" presName="invisiNode" presStyleLbl="node1" presStyleIdx="4" presStyleCnt="5"/>
      <dgm:spPr/>
    </dgm:pt>
    <dgm:pt modelId="{F18732DE-893B-4F5C-8C1B-8F479FFB7314}" type="pres">
      <dgm:prSet presAssocID="{6047D8DD-05B8-4B91-A0FD-C47869B1913D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</dgm:ptLst>
  <dgm:cxnLst>
    <dgm:cxn modelId="{17187905-9606-489F-A86B-7A3C431351F0}" srcId="{314195DF-869F-4B1A-806B-E30FFB3E29D0}" destId="{6047D8DD-05B8-4B91-A0FD-C47869B1913D}" srcOrd="4" destOrd="0" parTransId="{6990CECF-5C54-42E7-B389-EC237E06CB14}" sibTransId="{8D319FAA-ACF8-4ADA-926A-DACB945B70C2}"/>
    <dgm:cxn modelId="{D2412407-7296-4562-B82F-01E7A23FCCDD}" srcId="{314195DF-869F-4B1A-806B-E30FFB3E29D0}" destId="{B74A6CA1-E905-4FCC-9B4F-662536FFFB81}" srcOrd="3" destOrd="0" parTransId="{DF0C6412-71FC-485C-9C95-9D937EB17A98}" sibTransId="{97710D8D-A796-437C-BBF0-676A50EB0DA8}"/>
    <dgm:cxn modelId="{BC488508-C2D6-4D27-8EE7-34F664A4691D}" type="presOf" srcId="{CC7C37C9-0478-4E7B-86C2-48938CDDE4E0}" destId="{68D4C857-44FB-4C1B-88E7-6C8B6245B611}" srcOrd="0" destOrd="0" presId="urn:microsoft.com/office/officeart/2005/8/layout/hList7"/>
    <dgm:cxn modelId="{4C2DCC0B-99A0-4A8B-B72E-D8A446D462E8}" type="presOf" srcId="{8FABA1B3-C169-4307-A5F5-DAFBB497FBFF}" destId="{25174DAB-6557-40A1-B7C4-E6820D385D82}" srcOrd="0" destOrd="0" presId="urn:microsoft.com/office/officeart/2005/8/layout/hList7"/>
    <dgm:cxn modelId="{CCD0E721-F524-4221-B91D-E98FE94980A8}" type="presOf" srcId="{113D6C20-BA7F-4225-A98B-D0B5F9DCA0D2}" destId="{1AEE275D-5EBF-4DE5-9138-B912459F33AF}" srcOrd="0" destOrd="0" presId="urn:microsoft.com/office/officeart/2005/8/layout/hList7"/>
    <dgm:cxn modelId="{2A70333D-B92E-4AC0-97A6-0F1A1D66B7AC}" type="presOf" srcId="{97710D8D-A796-437C-BBF0-676A50EB0DA8}" destId="{CECAE0D9-5F23-45CD-AF8F-114551293172}" srcOrd="0" destOrd="0" presId="urn:microsoft.com/office/officeart/2005/8/layout/hList7"/>
    <dgm:cxn modelId="{1C7C4E3F-B6E0-4C14-8DBB-60D314587796}" type="presOf" srcId="{B74A6CA1-E905-4FCC-9B4F-662536FFFB81}" destId="{B1B4CACA-7310-4AED-AB1A-8DEB7E72C56C}" srcOrd="1" destOrd="0" presId="urn:microsoft.com/office/officeart/2005/8/layout/hList7"/>
    <dgm:cxn modelId="{6B68505E-7DED-43F5-AA5B-330227C16B0D}" type="presOf" srcId="{B74A6CA1-E905-4FCC-9B4F-662536FFFB81}" destId="{E7DAFB10-86E6-421D-8359-5CDBB11A7ED1}" srcOrd="0" destOrd="0" presId="urn:microsoft.com/office/officeart/2005/8/layout/hList7"/>
    <dgm:cxn modelId="{95239B7A-D773-4406-B9D2-A8FDC5BE9E5B}" type="presOf" srcId="{24AB5808-DE56-4A03-82C2-18B3CAA8BE57}" destId="{B431AC02-380F-46CF-95F7-C6AD904EA527}" srcOrd="1" destOrd="0" presId="urn:microsoft.com/office/officeart/2005/8/layout/hList7"/>
    <dgm:cxn modelId="{2929597E-2556-4498-A047-BE6313001DA1}" srcId="{314195DF-869F-4B1A-806B-E30FFB3E29D0}" destId="{CC7C37C9-0478-4E7B-86C2-48938CDDE4E0}" srcOrd="1" destOrd="0" parTransId="{BDC86061-15FD-446F-9E92-C9178249D138}" sibTransId="{113D6C20-BA7F-4225-A98B-D0B5F9DCA0D2}"/>
    <dgm:cxn modelId="{F17C0BA4-2CE1-4802-BA1B-DA1BC0DF7751}" type="presOf" srcId="{6047D8DD-05B8-4B91-A0FD-C47869B1913D}" destId="{BF20C7F5-31A8-4C66-8EE6-CD6E0B17C7E8}" srcOrd="0" destOrd="0" presId="urn:microsoft.com/office/officeart/2005/8/layout/hList7"/>
    <dgm:cxn modelId="{350C62AC-BE03-4AB8-83A7-897AEAEEABCB}" type="presOf" srcId="{314195DF-869F-4B1A-806B-E30FFB3E29D0}" destId="{44193736-C13C-4BB6-9E09-16C8B2CCFB46}" srcOrd="0" destOrd="0" presId="urn:microsoft.com/office/officeart/2005/8/layout/hList7"/>
    <dgm:cxn modelId="{08F704B4-EC73-4B8C-98C1-0B311724BA83}" type="presOf" srcId="{509304CF-35FC-48FF-9441-56DE42E9F773}" destId="{45CCAC9C-6B03-49BA-99EB-646D0509CB55}" srcOrd="0" destOrd="0" presId="urn:microsoft.com/office/officeart/2005/8/layout/hList7"/>
    <dgm:cxn modelId="{C5EBD4BA-AF6A-4323-8F30-4D60E569DB58}" type="presOf" srcId="{CC7C37C9-0478-4E7B-86C2-48938CDDE4E0}" destId="{3493C2D5-59CE-4D1F-A6F0-330C56205D9A}" srcOrd="1" destOrd="0" presId="urn:microsoft.com/office/officeart/2005/8/layout/hList7"/>
    <dgm:cxn modelId="{E9163FC5-E085-4E64-8D6F-66282E9FC740}" type="presOf" srcId="{803A669E-DAF9-4DC6-B4EE-51E15448406A}" destId="{386CE9F6-46C8-4ECB-8DA1-7E415858A171}" srcOrd="1" destOrd="0" presId="urn:microsoft.com/office/officeart/2005/8/layout/hList7"/>
    <dgm:cxn modelId="{8164DBC9-D6FD-4143-A35B-ACDF1A97F729}" type="presOf" srcId="{6047D8DD-05B8-4B91-A0FD-C47869B1913D}" destId="{9BFE72F2-E551-44AE-8306-31BD594D607C}" srcOrd="1" destOrd="0" presId="urn:microsoft.com/office/officeart/2005/8/layout/hList7"/>
    <dgm:cxn modelId="{D67FD9D0-DCA3-4E12-8995-75D5C5CC9638}" srcId="{314195DF-869F-4B1A-806B-E30FFB3E29D0}" destId="{803A669E-DAF9-4DC6-B4EE-51E15448406A}" srcOrd="2" destOrd="0" parTransId="{01772006-9D1A-419E-981E-B5E684DD7213}" sibTransId="{509304CF-35FC-48FF-9441-56DE42E9F773}"/>
    <dgm:cxn modelId="{1D2A26DF-3F66-49F3-8635-60709386E901}" type="presOf" srcId="{803A669E-DAF9-4DC6-B4EE-51E15448406A}" destId="{10B8B3D2-8853-4750-9B48-1830B7302F5E}" srcOrd="0" destOrd="0" presId="urn:microsoft.com/office/officeart/2005/8/layout/hList7"/>
    <dgm:cxn modelId="{E4C4F4EB-A314-4CC3-911E-D6D4AF727859}" srcId="{314195DF-869F-4B1A-806B-E30FFB3E29D0}" destId="{24AB5808-DE56-4A03-82C2-18B3CAA8BE57}" srcOrd="0" destOrd="0" parTransId="{F4657C69-9485-4CCE-9D2F-7C24B818DCD7}" sibTransId="{8FABA1B3-C169-4307-A5F5-DAFBB497FBFF}"/>
    <dgm:cxn modelId="{2F2AC8FB-0169-403D-8348-F6B852B0639D}" type="presOf" srcId="{24AB5808-DE56-4A03-82C2-18B3CAA8BE57}" destId="{9487D5DC-47A2-41D4-8780-D91A3DC17454}" srcOrd="0" destOrd="0" presId="urn:microsoft.com/office/officeart/2005/8/layout/hList7"/>
    <dgm:cxn modelId="{9A3C33B5-8E3A-42B1-9A5E-0231673D9089}" type="presParOf" srcId="{44193736-C13C-4BB6-9E09-16C8B2CCFB46}" destId="{C59736EF-92B3-471F-9E58-F94D89C43B64}" srcOrd="0" destOrd="0" presId="urn:microsoft.com/office/officeart/2005/8/layout/hList7"/>
    <dgm:cxn modelId="{C4BEF95C-5353-4EC2-934B-FD78D495FDD6}" type="presParOf" srcId="{44193736-C13C-4BB6-9E09-16C8B2CCFB46}" destId="{64463543-D4A8-45F5-A870-A120FEBDFC70}" srcOrd="1" destOrd="0" presId="urn:microsoft.com/office/officeart/2005/8/layout/hList7"/>
    <dgm:cxn modelId="{FBE339DF-2615-4C8A-AE0B-FEB5E915FF9F}" type="presParOf" srcId="{64463543-D4A8-45F5-A870-A120FEBDFC70}" destId="{DDCC7157-83C5-4693-9BA8-609BFA5461F0}" srcOrd="0" destOrd="0" presId="urn:microsoft.com/office/officeart/2005/8/layout/hList7"/>
    <dgm:cxn modelId="{334B8D92-4700-4523-A18C-BF058EBB39ED}" type="presParOf" srcId="{DDCC7157-83C5-4693-9BA8-609BFA5461F0}" destId="{9487D5DC-47A2-41D4-8780-D91A3DC17454}" srcOrd="0" destOrd="0" presId="urn:microsoft.com/office/officeart/2005/8/layout/hList7"/>
    <dgm:cxn modelId="{2362F8D4-FCC7-4FF6-BBDF-E3693C362D81}" type="presParOf" srcId="{DDCC7157-83C5-4693-9BA8-609BFA5461F0}" destId="{B431AC02-380F-46CF-95F7-C6AD904EA527}" srcOrd="1" destOrd="0" presId="urn:microsoft.com/office/officeart/2005/8/layout/hList7"/>
    <dgm:cxn modelId="{75AEE022-77E5-4C52-B2B0-33237EA6F361}" type="presParOf" srcId="{DDCC7157-83C5-4693-9BA8-609BFA5461F0}" destId="{4EF8BC0D-C19F-418F-A0BB-B628F7D09C28}" srcOrd="2" destOrd="0" presId="urn:microsoft.com/office/officeart/2005/8/layout/hList7"/>
    <dgm:cxn modelId="{699F65F6-5089-4056-B5FA-608297984111}" type="presParOf" srcId="{DDCC7157-83C5-4693-9BA8-609BFA5461F0}" destId="{FCF721D6-3967-453F-A695-150EAD681719}" srcOrd="3" destOrd="0" presId="urn:microsoft.com/office/officeart/2005/8/layout/hList7"/>
    <dgm:cxn modelId="{EF75CC3D-4FE3-4782-AA56-12205E558FCF}" type="presParOf" srcId="{64463543-D4A8-45F5-A870-A120FEBDFC70}" destId="{25174DAB-6557-40A1-B7C4-E6820D385D82}" srcOrd="1" destOrd="0" presId="urn:microsoft.com/office/officeart/2005/8/layout/hList7"/>
    <dgm:cxn modelId="{B7C6D88F-9FEF-4A5E-BF69-758B56E74D4D}" type="presParOf" srcId="{64463543-D4A8-45F5-A870-A120FEBDFC70}" destId="{8935C237-3C8F-4DAB-B6DC-96B916C62C47}" srcOrd="2" destOrd="0" presId="urn:microsoft.com/office/officeart/2005/8/layout/hList7"/>
    <dgm:cxn modelId="{33D7EF51-C639-422A-A426-D98C0A0E3582}" type="presParOf" srcId="{8935C237-3C8F-4DAB-B6DC-96B916C62C47}" destId="{68D4C857-44FB-4C1B-88E7-6C8B6245B611}" srcOrd="0" destOrd="0" presId="urn:microsoft.com/office/officeart/2005/8/layout/hList7"/>
    <dgm:cxn modelId="{B182560A-2142-471F-A08D-3DFF6A146520}" type="presParOf" srcId="{8935C237-3C8F-4DAB-B6DC-96B916C62C47}" destId="{3493C2D5-59CE-4D1F-A6F0-330C56205D9A}" srcOrd="1" destOrd="0" presId="urn:microsoft.com/office/officeart/2005/8/layout/hList7"/>
    <dgm:cxn modelId="{FE8FCE9F-DCAB-43C6-8369-649A11DD6A7C}" type="presParOf" srcId="{8935C237-3C8F-4DAB-B6DC-96B916C62C47}" destId="{3E60186E-E9C5-43B3-9632-B0F9EB23CA05}" srcOrd="2" destOrd="0" presId="urn:microsoft.com/office/officeart/2005/8/layout/hList7"/>
    <dgm:cxn modelId="{784B5813-575E-4BB7-8BD4-F6D344F0EEE9}" type="presParOf" srcId="{8935C237-3C8F-4DAB-B6DC-96B916C62C47}" destId="{E85F48C5-C12C-4EE4-9FDE-57EAA838A34A}" srcOrd="3" destOrd="0" presId="urn:microsoft.com/office/officeart/2005/8/layout/hList7"/>
    <dgm:cxn modelId="{74E3E640-50F0-417C-B485-1D162DFBAE0F}" type="presParOf" srcId="{64463543-D4A8-45F5-A870-A120FEBDFC70}" destId="{1AEE275D-5EBF-4DE5-9138-B912459F33AF}" srcOrd="3" destOrd="0" presId="urn:microsoft.com/office/officeart/2005/8/layout/hList7"/>
    <dgm:cxn modelId="{B1E0486D-9F93-4223-9A5F-EE07CDF24F50}" type="presParOf" srcId="{64463543-D4A8-45F5-A870-A120FEBDFC70}" destId="{AB1E411E-89B4-4BCF-BE3B-679BF2114483}" srcOrd="4" destOrd="0" presId="urn:microsoft.com/office/officeart/2005/8/layout/hList7"/>
    <dgm:cxn modelId="{803F7179-6BE7-4A81-847A-CDE30CED0D01}" type="presParOf" srcId="{AB1E411E-89B4-4BCF-BE3B-679BF2114483}" destId="{10B8B3D2-8853-4750-9B48-1830B7302F5E}" srcOrd="0" destOrd="0" presId="urn:microsoft.com/office/officeart/2005/8/layout/hList7"/>
    <dgm:cxn modelId="{B7D2D136-9B07-4B3D-B5D2-486EF590B609}" type="presParOf" srcId="{AB1E411E-89B4-4BCF-BE3B-679BF2114483}" destId="{386CE9F6-46C8-4ECB-8DA1-7E415858A171}" srcOrd="1" destOrd="0" presId="urn:microsoft.com/office/officeart/2005/8/layout/hList7"/>
    <dgm:cxn modelId="{8ACF412C-6E8E-4482-9348-80436E216CB8}" type="presParOf" srcId="{AB1E411E-89B4-4BCF-BE3B-679BF2114483}" destId="{021347B3-5A58-4A73-9ECC-ED799B9A0A00}" srcOrd="2" destOrd="0" presId="urn:microsoft.com/office/officeart/2005/8/layout/hList7"/>
    <dgm:cxn modelId="{B53F79AE-F999-4318-AA5F-62B23EAA455C}" type="presParOf" srcId="{AB1E411E-89B4-4BCF-BE3B-679BF2114483}" destId="{67F06238-0BA4-411F-8479-7A9259E9CCB1}" srcOrd="3" destOrd="0" presId="urn:microsoft.com/office/officeart/2005/8/layout/hList7"/>
    <dgm:cxn modelId="{E5449C46-63D9-4DF4-86E6-982E26ED8623}" type="presParOf" srcId="{64463543-D4A8-45F5-A870-A120FEBDFC70}" destId="{45CCAC9C-6B03-49BA-99EB-646D0509CB55}" srcOrd="5" destOrd="0" presId="urn:microsoft.com/office/officeart/2005/8/layout/hList7"/>
    <dgm:cxn modelId="{7BA73EE9-4504-4DD9-A4C9-027BE2131685}" type="presParOf" srcId="{64463543-D4A8-45F5-A870-A120FEBDFC70}" destId="{FFB1131C-44C6-43A0-85D0-723709BC1399}" srcOrd="6" destOrd="0" presId="urn:microsoft.com/office/officeart/2005/8/layout/hList7"/>
    <dgm:cxn modelId="{AEA966F2-5097-499E-AD5D-0C7A67321C42}" type="presParOf" srcId="{FFB1131C-44C6-43A0-85D0-723709BC1399}" destId="{E7DAFB10-86E6-421D-8359-5CDBB11A7ED1}" srcOrd="0" destOrd="0" presId="urn:microsoft.com/office/officeart/2005/8/layout/hList7"/>
    <dgm:cxn modelId="{B54F4083-19F1-4080-903E-9036167EA7DD}" type="presParOf" srcId="{FFB1131C-44C6-43A0-85D0-723709BC1399}" destId="{B1B4CACA-7310-4AED-AB1A-8DEB7E72C56C}" srcOrd="1" destOrd="0" presId="urn:microsoft.com/office/officeart/2005/8/layout/hList7"/>
    <dgm:cxn modelId="{EB7D7ED8-B1BA-450F-A7E5-3E65AF5C6AEB}" type="presParOf" srcId="{FFB1131C-44C6-43A0-85D0-723709BC1399}" destId="{2DF8AE64-5359-4DE5-BE5A-9D027E352AE4}" srcOrd="2" destOrd="0" presId="urn:microsoft.com/office/officeart/2005/8/layout/hList7"/>
    <dgm:cxn modelId="{2D7EF195-6B22-4DBF-9DF2-E421A0BAC219}" type="presParOf" srcId="{FFB1131C-44C6-43A0-85D0-723709BC1399}" destId="{AF1B971A-BD46-4D3D-AEE9-C970CEA09ACB}" srcOrd="3" destOrd="0" presId="urn:microsoft.com/office/officeart/2005/8/layout/hList7"/>
    <dgm:cxn modelId="{D1CBBE49-5AE7-4D42-AB7B-7FF81974C71D}" type="presParOf" srcId="{64463543-D4A8-45F5-A870-A120FEBDFC70}" destId="{CECAE0D9-5F23-45CD-AF8F-114551293172}" srcOrd="7" destOrd="0" presId="urn:microsoft.com/office/officeart/2005/8/layout/hList7"/>
    <dgm:cxn modelId="{C9E2EC41-7EA9-48DA-A59E-81A0000CF51A}" type="presParOf" srcId="{64463543-D4A8-45F5-A870-A120FEBDFC70}" destId="{270BB865-BCA8-429F-B09A-10E55C752071}" srcOrd="8" destOrd="0" presId="urn:microsoft.com/office/officeart/2005/8/layout/hList7"/>
    <dgm:cxn modelId="{BEAD449C-B4DE-44E1-97BB-AAC9197F0187}" type="presParOf" srcId="{270BB865-BCA8-429F-B09A-10E55C752071}" destId="{BF20C7F5-31A8-4C66-8EE6-CD6E0B17C7E8}" srcOrd="0" destOrd="0" presId="urn:microsoft.com/office/officeart/2005/8/layout/hList7"/>
    <dgm:cxn modelId="{D6E65F3B-BC77-47B9-920F-F54651A30035}" type="presParOf" srcId="{270BB865-BCA8-429F-B09A-10E55C752071}" destId="{9BFE72F2-E551-44AE-8306-31BD594D607C}" srcOrd="1" destOrd="0" presId="urn:microsoft.com/office/officeart/2005/8/layout/hList7"/>
    <dgm:cxn modelId="{85AC0ACA-2B3C-4DF6-BA9B-61723A3F1ACF}" type="presParOf" srcId="{270BB865-BCA8-429F-B09A-10E55C752071}" destId="{FA522180-E127-4551-998B-1ED4A3756E1F}" srcOrd="2" destOrd="0" presId="urn:microsoft.com/office/officeart/2005/8/layout/hList7"/>
    <dgm:cxn modelId="{8A0596C3-A9EC-4381-BC45-9A0F607D6CD1}" type="presParOf" srcId="{270BB865-BCA8-429F-B09A-10E55C752071}" destId="{F18732DE-893B-4F5C-8C1B-8F479FFB731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8F8855C-C659-4B91-9175-E08C30AE9E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C89FC1-960C-4FEC-B5FE-8C02F698CEC3}">
      <dgm:prSet/>
      <dgm:spPr/>
      <dgm:t>
        <a:bodyPr/>
        <a:lstStyle/>
        <a:p>
          <a:r>
            <a:rPr lang="en-GB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The first thing to do is to develop your questionnaire in such a way that it will be easy to code</a:t>
          </a:r>
          <a:endParaRPr lang="en-US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0C55602-FCA2-44C3-A186-C6553186A9F6}" type="parTrans" cxnId="{7B7B8EA5-004D-40A1-8158-5BABFAC12130}">
      <dgm:prSet/>
      <dgm:spPr/>
      <dgm:t>
        <a:bodyPr/>
        <a:lstStyle/>
        <a:p>
          <a:endParaRPr lang="en-US"/>
        </a:p>
      </dgm:t>
    </dgm:pt>
    <dgm:pt modelId="{0CC1108D-A4C8-48E5-B571-60E64818267B}" type="sibTrans" cxnId="{7B7B8EA5-004D-40A1-8158-5BABFAC12130}">
      <dgm:prSet/>
      <dgm:spPr/>
      <dgm:t>
        <a:bodyPr/>
        <a:lstStyle/>
        <a:p>
          <a:endParaRPr lang="en-US"/>
        </a:p>
      </dgm:t>
    </dgm:pt>
    <dgm:pt modelId="{48ECC1F0-64EB-4495-AC12-A06787A736C9}">
      <dgm:prSet/>
      <dgm:spPr/>
      <dgm:t>
        <a:bodyPr/>
        <a:lstStyle/>
        <a:p>
          <a:r>
            <a:rPr lang="en-GB" dirty="0"/>
            <a:t>Also number your questionnaire serially before coding</a:t>
          </a:r>
          <a:endParaRPr lang="en-US" dirty="0"/>
        </a:p>
      </dgm:t>
    </dgm:pt>
    <dgm:pt modelId="{A357D713-6D4B-4C6D-9B4A-67EE2142C75C}" type="parTrans" cxnId="{B1E6262F-D57C-4593-8E7B-93D1EAD5BBAE}">
      <dgm:prSet/>
      <dgm:spPr/>
      <dgm:t>
        <a:bodyPr/>
        <a:lstStyle/>
        <a:p>
          <a:endParaRPr lang="en-US"/>
        </a:p>
      </dgm:t>
    </dgm:pt>
    <dgm:pt modelId="{FD9AE693-21BE-4D3F-90CA-3349385EFCDD}" type="sibTrans" cxnId="{B1E6262F-D57C-4593-8E7B-93D1EAD5BBAE}">
      <dgm:prSet/>
      <dgm:spPr/>
      <dgm:t>
        <a:bodyPr/>
        <a:lstStyle/>
        <a:p>
          <a:endParaRPr lang="en-US"/>
        </a:p>
      </dgm:t>
    </dgm:pt>
    <dgm:pt modelId="{8DC900BB-8D79-47CF-A13F-87E7FD5C3B79}">
      <dgm:prSet/>
      <dgm:spPr/>
      <dgm:t>
        <a:bodyPr/>
        <a:lstStyle/>
        <a:p>
          <a:r>
            <a:rPr lang="en-GB"/>
            <a:t>Why?</a:t>
          </a:r>
          <a:endParaRPr lang="en-US"/>
        </a:p>
      </dgm:t>
    </dgm:pt>
    <dgm:pt modelId="{45443DE0-683C-4A3E-B428-A6F6F309DCB0}" type="parTrans" cxnId="{A802C348-45AD-4B7A-A567-CC8EC28023FB}">
      <dgm:prSet/>
      <dgm:spPr/>
      <dgm:t>
        <a:bodyPr/>
        <a:lstStyle/>
        <a:p>
          <a:endParaRPr lang="en-US"/>
        </a:p>
      </dgm:t>
    </dgm:pt>
    <dgm:pt modelId="{AF315003-84EB-48A7-9542-05CCD35E9BAD}" type="sibTrans" cxnId="{A802C348-45AD-4B7A-A567-CC8EC28023FB}">
      <dgm:prSet/>
      <dgm:spPr/>
      <dgm:t>
        <a:bodyPr/>
        <a:lstStyle/>
        <a:p>
          <a:endParaRPr lang="en-US"/>
        </a:p>
      </dgm:t>
    </dgm:pt>
    <dgm:pt modelId="{40F96C1C-4DE0-4042-A3CE-F6113293CA97}">
      <dgm:prSet/>
      <dgm:spPr/>
      <dgm:t>
        <a:bodyPr/>
        <a:lstStyle/>
        <a:p>
          <a:r>
            <a:rPr lang="en-GB"/>
            <a:t>For quality control and to make corrections easier</a:t>
          </a:r>
          <a:endParaRPr lang="en-US"/>
        </a:p>
      </dgm:t>
    </dgm:pt>
    <dgm:pt modelId="{2595D991-BBCE-4A21-B1D2-AD63DD72E433}" type="parTrans" cxnId="{C8169386-C71D-4032-B513-A1A842E08178}">
      <dgm:prSet/>
      <dgm:spPr/>
      <dgm:t>
        <a:bodyPr/>
        <a:lstStyle/>
        <a:p>
          <a:endParaRPr lang="en-US"/>
        </a:p>
      </dgm:t>
    </dgm:pt>
    <dgm:pt modelId="{2D50447A-907B-49F2-9349-FAE725264AE9}" type="sibTrans" cxnId="{C8169386-C71D-4032-B513-A1A842E08178}">
      <dgm:prSet/>
      <dgm:spPr/>
      <dgm:t>
        <a:bodyPr/>
        <a:lstStyle/>
        <a:p>
          <a:endParaRPr lang="en-US"/>
        </a:p>
      </dgm:t>
    </dgm:pt>
    <dgm:pt modelId="{660D59BC-1770-4AA4-B383-0D07D136E168}">
      <dgm:prSet/>
      <dgm:spPr/>
      <dgm:t>
        <a:bodyPr/>
        <a:lstStyle/>
        <a:p>
          <a:r>
            <a:rPr lang="en-GB" dirty="0"/>
            <a:t>The next thing to do is to develop value labels</a:t>
          </a:r>
          <a:endParaRPr lang="en-US" dirty="0"/>
        </a:p>
      </dgm:t>
    </dgm:pt>
    <dgm:pt modelId="{F48681E3-D182-4F3E-B522-F3B2A6523B88}" type="parTrans" cxnId="{838F1062-3FA1-456F-B88D-26B3C89EC2D4}">
      <dgm:prSet/>
      <dgm:spPr/>
      <dgm:t>
        <a:bodyPr/>
        <a:lstStyle/>
        <a:p>
          <a:endParaRPr lang="en-US"/>
        </a:p>
      </dgm:t>
    </dgm:pt>
    <dgm:pt modelId="{014EBC58-0634-4C64-A9F6-0084D89C7C26}" type="sibTrans" cxnId="{838F1062-3FA1-456F-B88D-26B3C89EC2D4}">
      <dgm:prSet/>
      <dgm:spPr/>
      <dgm:t>
        <a:bodyPr/>
        <a:lstStyle/>
        <a:p>
          <a:endParaRPr lang="en-US"/>
        </a:p>
      </dgm:t>
    </dgm:pt>
    <dgm:pt modelId="{090AEF85-B3B4-48AD-AC96-03DA22B97549}" type="pres">
      <dgm:prSet presAssocID="{D8F8855C-C659-4B91-9175-E08C30AE9EF6}" presName="Name0" presStyleCnt="0">
        <dgm:presLayoutVars>
          <dgm:dir/>
          <dgm:animLvl val="lvl"/>
          <dgm:resizeHandles val="exact"/>
        </dgm:presLayoutVars>
      </dgm:prSet>
      <dgm:spPr/>
    </dgm:pt>
    <dgm:pt modelId="{15CA3A70-B34A-4AC0-A494-C4E1F708126E}" type="pres">
      <dgm:prSet presAssocID="{67C89FC1-960C-4FEC-B5FE-8C02F698CEC3}" presName="linNode" presStyleCnt="0"/>
      <dgm:spPr/>
    </dgm:pt>
    <dgm:pt modelId="{8EFEF954-C8CF-4C9A-B3CB-1A53A85A316F}" type="pres">
      <dgm:prSet presAssocID="{67C89FC1-960C-4FEC-B5FE-8C02F698CEC3}" presName="parentText" presStyleLbl="node1" presStyleIdx="0" presStyleCnt="4" custScaleX="144161">
        <dgm:presLayoutVars>
          <dgm:chMax val="1"/>
          <dgm:bulletEnabled val="1"/>
        </dgm:presLayoutVars>
      </dgm:prSet>
      <dgm:spPr/>
    </dgm:pt>
    <dgm:pt modelId="{4BA55230-640A-4A1A-AD52-9FD8833B6413}" type="pres">
      <dgm:prSet presAssocID="{0CC1108D-A4C8-48E5-B571-60E64818267B}" presName="sp" presStyleCnt="0"/>
      <dgm:spPr/>
    </dgm:pt>
    <dgm:pt modelId="{C1EBF7EA-30E5-4193-9C0C-08FC41E415F9}" type="pres">
      <dgm:prSet presAssocID="{48ECC1F0-64EB-4495-AC12-A06787A736C9}" presName="linNode" presStyleCnt="0"/>
      <dgm:spPr/>
    </dgm:pt>
    <dgm:pt modelId="{6D521ABD-3010-47E6-9DED-36C6465E218D}" type="pres">
      <dgm:prSet presAssocID="{48ECC1F0-64EB-4495-AC12-A06787A736C9}" presName="parentText" presStyleLbl="node1" presStyleIdx="1" presStyleCnt="4" custScaleX="144161">
        <dgm:presLayoutVars>
          <dgm:chMax val="1"/>
          <dgm:bulletEnabled val="1"/>
        </dgm:presLayoutVars>
      </dgm:prSet>
      <dgm:spPr/>
    </dgm:pt>
    <dgm:pt modelId="{1930DA57-9F9E-42C1-A970-91FA48679D1D}" type="pres">
      <dgm:prSet presAssocID="{FD9AE693-21BE-4D3F-90CA-3349385EFCDD}" presName="sp" presStyleCnt="0"/>
      <dgm:spPr/>
    </dgm:pt>
    <dgm:pt modelId="{77B73336-49F7-4624-A1E1-2D59A21A83A5}" type="pres">
      <dgm:prSet presAssocID="{8DC900BB-8D79-47CF-A13F-87E7FD5C3B79}" presName="linNode" presStyleCnt="0"/>
      <dgm:spPr/>
    </dgm:pt>
    <dgm:pt modelId="{F7B49262-1AB3-4C13-888D-0415E3086E23}" type="pres">
      <dgm:prSet presAssocID="{8DC900BB-8D79-47CF-A13F-87E7FD5C3B7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DD758FE-4C10-4C9B-BBEC-A01CDFC861E2}" type="pres">
      <dgm:prSet presAssocID="{8DC900BB-8D79-47CF-A13F-87E7FD5C3B79}" presName="descendantText" presStyleLbl="alignAccFollowNode1" presStyleIdx="0" presStyleCnt="1">
        <dgm:presLayoutVars>
          <dgm:bulletEnabled val="1"/>
        </dgm:presLayoutVars>
      </dgm:prSet>
      <dgm:spPr/>
    </dgm:pt>
    <dgm:pt modelId="{9457E350-4288-4DAB-818B-AD336ED1656E}" type="pres">
      <dgm:prSet presAssocID="{AF315003-84EB-48A7-9542-05CCD35E9BAD}" presName="sp" presStyleCnt="0"/>
      <dgm:spPr/>
    </dgm:pt>
    <dgm:pt modelId="{90D33E1C-AA34-4BA2-B809-160C5599D06D}" type="pres">
      <dgm:prSet presAssocID="{660D59BC-1770-4AA4-B383-0D07D136E168}" presName="linNode" presStyleCnt="0"/>
      <dgm:spPr/>
    </dgm:pt>
    <dgm:pt modelId="{32AC67A4-9214-4BD4-B001-0223528F258D}" type="pres">
      <dgm:prSet presAssocID="{660D59BC-1770-4AA4-B383-0D07D136E168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55BDD903-B849-4B6D-BF54-72771E71483C}" type="presOf" srcId="{D8F8855C-C659-4B91-9175-E08C30AE9EF6}" destId="{090AEF85-B3B4-48AD-AC96-03DA22B97549}" srcOrd="0" destOrd="0" presId="urn:microsoft.com/office/officeart/2005/8/layout/vList5"/>
    <dgm:cxn modelId="{73F3FB24-7328-460B-BC02-2BDD155445D9}" type="presOf" srcId="{8DC900BB-8D79-47CF-A13F-87E7FD5C3B79}" destId="{F7B49262-1AB3-4C13-888D-0415E3086E23}" srcOrd="0" destOrd="0" presId="urn:microsoft.com/office/officeart/2005/8/layout/vList5"/>
    <dgm:cxn modelId="{B1E6262F-D57C-4593-8E7B-93D1EAD5BBAE}" srcId="{D8F8855C-C659-4B91-9175-E08C30AE9EF6}" destId="{48ECC1F0-64EB-4495-AC12-A06787A736C9}" srcOrd="1" destOrd="0" parTransId="{A357D713-6D4B-4C6D-9B4A-67EE2142C75C}" sibTransId="{FD9AE693-21BE-4D3F-90CA-3349385EFCDD}"/>
    <dgm:cxn modelId="{9CAF153C-F2B1-4DFB-B058-375A53EF9AC4}" type="presOf" srcId="{67C89FC1-960C-4FEC-B5FE-8C02F698CEC3}" destId="{8EFEF954-C8CF-4C9A-B3CB-1A53A85A316F}" srcOrd="0" destOrd="0" presId="urn:microsoft.com/office/officeart/2005/8/layout/vList5"/>
    <dgm:cxn modelId="{838F1062-3FA1-456F-B88D-26B3C89EC2D4}" srcId="{D8F8855C-C659-4B91-9175-E08C30AE9EF6}" destId="{660D59BC-1770-4AA4-B383-0D07D136E168}" srcOrd="3" destOrd="0" parTransId="{F48681E3-D182-4F3E-B522-F3B2A6523B88}" sibTransId="{014EBC58-0634-4C64-A9F6-0084D89C7C26}"/>
    <dgm:cxn modelId="{A802C348-45AD-4B7A-A567-CC8EC28023FB}" srcId="{D8F8855C-C659-4B91-9175-E08C30AE9EF6}" destId="{8DC900BB-8D79-47CF-A13F-87E7FD5C3B79}" srcOrd="2" destOrd="0" parTransId="{45443DE0-683C-4A3E-B428-A6F6F309DCB0}" sibTransId="{AF315003-84EB-48A7-9542-05CCD35E9BAD}"/>
    <dgm:cxn modelId="{D726D974-423D-414B-BB87-A67883611E04}" type="presOf" srcId="{48ECC1F0-64EB-4495-AC12-A06787A736C9}" destId="{6D521ABD-3010-47E6-9DED-36C6465E218D}" srcOrd="0" destOrd="0" presId="urn:microsoft.com/office/officeart/2005/8/layout/vList5"/>
    <dgm:cxn modelId="{C8169386-C71D-4032-B513-A1A842E08178}" srcId="{8DC900BB-8D79-47CF-A13F-87E7FD5C3B79}" destId="{40F96C1C-4DE0-4042-A3CE-F6113293CA97}" srcOrd="0" destOrd="0" parTransId="{2595D991-BBCE-4A21-B1D2-AD63DD72E433}" sibTransId="{2D50447A-907B-49F2-9349-FAE725264AE9}"/>
    <dgm:cxn modelId="{85365D98-7253-4545-8CC9-D24A5C8A3F1B}" type="presOf" srcId="{660D59BC-1770-4AA4-B383-0D07D136E168}" destId="{32AC67A4-9214-4BD4-B001-0223528F258D}" srcOrd="0" destOrd="0" presId="urn:microsoft.com/office/officeart/2005/8/layout/vList5"/>
    <dgm:cxn modelId="{7B7B8EA5-004D-40A1-8158-5BABFAC12130}" srcId="{D8F8855C-C659-4B91-9175-E08C30AE9EF6}" destId="{67C89FC1-960C-4FEC-B5FE-8C02F698CEC3}" srcOrd="0" destOrd="0" parTransId="{40C55602-FCA2-44C3-A186-C6553186A9F6}" sibTransId="{0CC1108D-A4C8-48E5-B571-60E64818267B}"/>
    <dgm:cxn modelId="{E5CFD7B1-5ED9-46B2-9DE1-1C16EE4CCFF7}" type="presOf" srcId="{40F96C1C-4DE0-4042-A3CE-F6113293CA97}" destId="{BDD758FE-4C10-4C9B-BBEC-A01CDFC861E2}" srcOrd="0" destOrd="0" presId="urn:microsoft.com/office/officeart/2005/8/layout/vList5"/>
    <dgm:cxn modelId="{6A697DDE-8B56-480F-B825-5742F0129367}" type="presParOf" srcId="{090AEF85-B3B4-48AD-AC96-03DA22B97549}" destId="{15CA3A70-B34A-4AC0-A494-C4E1F708126E}" srcOrd="0" destOrd="0" presId="urn:microsoft.com/office/officeart/2005/8/layout/vList5"/>
    <dgm:cxn modelId="{69A3FAFC-1C1A-4EE7-AEB0-B99B1708E863}" type="presParOf" srcId="{15CA3A70-B34A-4AC0-A494-C4E1F708126E}" destId="{8EFEF954-C8CF-4C9A-B3CB-1A53A85A316F}" srcOrd="0" destOrd="0" presId="urn:microsoft.com/office/officeart/2005/8/layout/vList5"/>
    <dgm:cxn modelId="{C4AD76F6-B8BB-4970-B44F-2A913B404920}" type="presParOf" srcId="{090AEF85-B3B4-48AD-AC96-03DA22B97549}" destId="{4BA55230-640A-4A1A-AD52-9FD8833B6413}" srcOrd="1" destOrd="0" presId="urn:microsoft.com/office/officeart/2005/8/layout/vList5"/>
    <dgm:cxn modelId="{A1EBF255-0581-4A41-BC20-41233B25F24D}" type="presParOf" srcId="{090AEF85-B3B4-48AD-AC96-03DA22B97549}" destId="{C1EBF7EA-30E5-4193-9C0C-08FC41E415F9}" srcOrd="2" destOrd="0" presId="urn:microsoft.com/office/officeart/2005/8/layout/vList5"/>
    <dgm:cxn modelId="{B4AF9C5A-B0CC-4761-AC88-734DFC836E37}" type="presParOf" srcId="{C1EBF7EA-30E5-4193-9C0C-08FC41E415F9}" destId="{6D521ABD-3010-47E6-9DED-36C6465E218D}" srcOrd="0" destOrd="0" presId="urn:microsoft.com/office/officeart/2005/8/layout/vList5"/>
    <dgm:cxn modelId="{1DC83D2B-543B-4882-AA42-D400C375657C}" type="presParOf" srcId="{090AEF85-B3B4-48AD-AC96-03DA22B97549}" destId="{1930DA57-9F9E-42C1-A970-91FA48679D1D}" srcOrd="3" destOrd="0" presId="urn:microsoft.com/office/officeart/2005/8/layout/vList5"/>
    <dgm:cxn modelId="{400EE1B1-4D3F-46B2-A330-E012783F64BE}" type="presParOf" srcId="{090AEF85-B3B4-48AD-AC96-03DA22B97549}" destId="{77B73336-49F7-4624-A1E1-2D59A21A83A5}" srcOrd="4" destOrd="0" presId="urn:microsoft.com/office/officeart/2005/8/layout/vList5"/>
    <dgm:cxn modelId="{D4BA4382-CFF8-4E4D-BFCC-E58A4656690B}" type="presParOf" srcId="{77B73336-49F7-4624-A1E1-2D59A21A83A5}" destId="{F7B49262-1AB3-4C13-888D-0415E3086E23}" srcOrd="0" destOrd="0" presId="urn:microsoft.com/office/officeart/2005/8/layout/vList5"/>
    <dgm:cxn modelId="{F1D20C83-3699-44EF-8667-749BF64F7EB6}" type="presParOf" srcId="{77B73336-49F7-4624-A1E1-2D59A21A83A5}" destId="{BDD758FE-4C10-4C9B-BBEC-A01CDFC861E2}" srcOrd="1" destOrd="0" presId="urn:microsoft.com/office/officeart/2005/8/layout/vList5"/>
    <dgm:cxn modelId="{4E34610A-34CB-4E20-AB89-62C450B6EB79}" type="presParOf" srcId="{090AEF85-B3B4-48AD-AC96-03DA22B97549}" destId="{9457E350-4288-4DAB-818B-AD336ED1656E}" srcOrd="5" destOrd="0" presId="urn:microsoft.com/office/officeart/2005/8/layout/vList5"/>
    <dgm:cxn modelId="{1F15457F-005D-43EB-8ED2-2266E1FE8C89}" type="presParOf" srcId="{090AEF85-B3B4-48AD-AC96-03DA22B97549}" destId="{90D33E1C-AA34-4BA2-B809-160C5599D06D}" srcOrd="6" destOrd="0" presId="urn:microsoft.com/office/officeart/2005/8/layout/vList5"/>
    <dgm:cxn modelId="{8C6FC13E-B429-42C0-A253-93A94DFD3D61}" type="presParOf" srcId="{90D33E1C-AA34-4BA2-B809-160C5599D06D}" destId="{32AC67A4-9214-4BD4-B001-0223528F258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4EFF6B3-DC1D-497F-9C2B-70DA56E8179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14A1FA-97D6-40D7-B522-7A5F7F622018}">
      <dgm:prSet custT="1"/>
      <dgm:spPr/>
      <dgm:t>
        <a:bodyPr/>
        <a:lstStyle/>
        <a:p>
          <a:r>
            <a:rPr lang="en-US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The software gives you more control over your data and makes organization of data much easier.</a:t>
          </a:r>
        </a:p>
      </dgm:t>
    </dgm:pt>
    <dgm:pt modelId="{84C13B75-E098-4E46-BF51-C239A82338F1}" type="parTrans" cxnId="{0CD98A04-F151-48CF-B033-8E4F5CB12950}">
      <dgm:prSet/>
      <dgm:spPr/>
      <dgm:t>
        <a:bodyPr/>
        <a:lstStyle/>
        <a:p>
          <a:endParaRPr lang="en-US"/>
        </a:p>
      </dgm:t>
    </dgm:pt>
    <dgm:pt modelId="{E8AFA837-2150-4B0D-8B50-5C2FA1FBD17E}" type="sibTrans" cxnId="{0CD98A04-F151-48CF-B033-8E4F5CB12950}">
      <dgm:prSet/>
      <dgm:spPr/>
      <dgm:t>
        <a:bodyPr/>
        <a:lstStyle/>
        <a:p>
          <a:endParaRPr lang="en-US"/>
        </a:p>
      </dgm:t>
    </dgm:pt>
    <dgm:pt modelId="{E4F2E7C7-B7F8-4FC5-B9A6-F91D40EEE5E0}">
      <dgm:prSet custT="1"/>
      <dgm:spPr>
        <a:solidFill>
          <a:schemeClr val="accent5"/>
        </a:solidFill>
      </dgm:spPr>
      <dgm:t>
        <a:bodyPr/>
        <a:lstStyle/>
        <a:p>
          <a:r>
            <a:rPr lang="en-US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It makes it easier to find and compare data since all the data are in one single file</a:t>
          </a:r>
          <a:r>
            <a:rPr lang="en-US" sz="1600" b="1" dirty="0"/>
            <a:t>. </a:t>
          </a:r>
          <a:endParaRPr lang="en-US" sz="1600" dirty="0"/>
        </a:p>
      </dgm:t>
    </dgm:pt>
    <dgm:pt modelId="{B9730119-8AD2-462F-965B-D23728CFA281}" type="parTrans" cxnId="{13FA5684-8F3B-4AAB-89B5-3DD0F2680828}">
      <dgm:prSet/>
      <dgm:spPr/>
      <dgm:t>
        <a:bodyPr/>
        <a:lstStyle/>
        <a:p>
          <a:endParaRPr lang="en-US"/>
        </a:p>
      </dgm:t>
    </dgm:pt>
    <dgm:pt modelId="{353BD47F-18B7-4574-94D5-F44CBE825965}" type="sibTrans" cxnId="{13FA5684-8F3B-4AAB-89B5-3DD0F2680828}">
      <dgm:prSet/>
      <dgm:spPr/>
      <dgm:t>
        <a:bodyPr/>
        <a:lstStyle/>
        <a:p>
          <a:endParaRPr lang="en-US"/>
        </a:p>
      </dgm:t>
    </dgm:pt>
    <dgm:pt modelId="{DB4FD66B-5E11-4C93-B800-DF38546EDC24}">
      <dgm:prSet custT="1"/>
      <dgm:spPr>
        <a:solidFill>
          <a:srgbClr val="FFC000"/>
        </a:solidFill>
      </dgm:spPr>
      <dgm:t>
        <a:bodyPr/>
        <a:lstStyle/>
        <a:p>
          <a:r>
            <a:rPr lang="en-US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You can record and trace-back your analytical decisions by logging them into the program (memos) while coding.</a:t>
          </a:r>
        </a:p>
      </dgm:t>
    </dgm:pt>
    <dgm:pt modelId="{6B55D115-A526-4A4B-9667-535BB22D4B9F}" type="parTrans" cxnId="{0393E09E-4E9E-401B-A8C4-146AF5B2FEFE}">
      <dgm:prSet/>
      <dgm:spPr/>
      <dgm:t>
        <a:bodyPr/>
        <a:lstStyle/>
        <a:p>
          <a:endParaRPr lang="en-US"/>
        </a:p>
      </dgm:t>
    </dgm:pt>
    <dgm:pt modelId="{33B7316C-77EE-44DE-BE71-C7E398876312}" type="sibTrans" cxnId="{0393E09E-4E9E-401B-A8C4-146AF5B2FEFE}">
      <dgm:prSet/>
      <dgm:spPr/>
      <dgm:t>
        <a:bodyPr/>
        <a:lstStyle/>
        <a:p>
          <a:endParaRPr lang="en-US"/>
        </a:p>
      </dgm:t>
    </dgm:pt>
    <dgm:pt modelId="{1A6E9EF3-5784-45EA-AC94-B6E7669088FD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It helps you to be more reliable as a researcher, to learn from your successes and mistakes, and to be clear and transparent on analytical decisions</a:t>
          </a:r>
          <a:r>
            <a:rPr lang="en-US" sz="1400" b="1" dirty="0"/>
            <a:t>.</a:t>
          </a:r>
          <a:endParaRPr lang="en-US" sz="1400" dirty="0"/>
        </a:p>
      </dgm:t>
    </dgm:pt>
    <dgm:pt modelId="{2BFC9191-C06C-4D3E-9929-0B9CAEF7563A}" type="parTrans" cxnId="{A067C7B9-0810-4A5E-B780-7B72F4E6DE3D}">
      <dgm:prSet/>
      <dgm:spPr/>
      <dgm:t>
        <a:bodyPr/>
        <a:lstStyle/>
        <a:p>
          <a:endParaRPr lang="en-US"/>
        </a:p>
      </dgm:t>
    </dgm:pt>
    <dgm:pt modelId="{0447134B-8B85-4266-8030-CC60D09472DD}" type="sibTrans" cxnId="{A067C7B9-0810-4A5E-B780-7B72F4E6DE3D}">
      <dgm:prSet/>
      <dgm:spPr/>
      <dgm:t>
        <a:bodyPr/>
        <a:lstStyle/>
        <a:p>
          <a:endParaRPr lang="en-US"/>
        </a:p>
      </dgm:t>
    </dgm:pt>
    <dgm:pt modelId="{501258EC-8501-4561-B396-B665F4EF305E}">
      <dgm:prSet custT="1"/>
      <dgm:spPr/>
      <dgm:t>
        <a:bodyPr/>
        <a:lstStyle/>
        <a:p>
          <a:r>
            <a: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It helps you to still be in charge of the data since the interpretative work will still be done by you:  the software facilitates your life but does not interpret things for you.</a:t>
          </a:r>
        </a:p>
      </dgm:t>
    </dgm:pt>
    <dgm:pt modelId="{A68A4971-C05E-4B79-A9F0-5430A824970D}" type="parTrans" cxnId="{403300B0-E7BF-43C8-9642-1B75728D1906}">
      <dgm:prSet/>
      <dgm:spPr/>
      <dgm:t>
        <a:bodyPr/>
        <a:lstStyle/>
        <a:p>
          <a:endParaRPr lang="en-US"/>
        </a:p>
      </dgm:t>
    </dgm:pt>
    <dgm:pt modelId="{7A036308-724E-458F-BA0A-BC78C167A50C}" type="sibTrans" cxnId="{403300B0-E7BF-43C8-9642-1B75728D1906}">
      <dgm:prSet/>
      <dgm:spPr/>
      <dgm:t>
        <a:bodyPr/>
        <a:lstStyle/>
        <a:p>
          <a:endParaRPr lang="en-US"/>
        </a:p>
      </dgm:t>
    </dgm:pt>
    <dgm:pt modelId="{3B3B7E0C-F816-4F4B-A821-8A39B000CFDA}" type="pres">
      <dgm:prSet presAssocID="{54EFF6B3-DC1D-497F-9C2B-70DA56E81792}" presName="Name0" presStyleCnt="0">
        <dgm:presLayoutVars>
          <dgm:dir/>
          <dgm:resizeHandles val="exact"/>
        </dgm:presLayoutVars>
      </dgm:prSet>
      <dgm:spPr/>
    </dgm:pt>
    <dgm:pt modelId="{E0A4F3C9-DE37-4923-9B8E-D0751025AAFF}" type="pres">
      <dgm:prSet presAssocID="{54EFF6B3-DC1D-497F-9C2B-70DA56E81792}" presName="fgShape" presStyleLbl="fgShp" presStyleIdx="0" presStyleCnt="1"/>
      <dgm:spPr/>
    </dgm:pt>
    <dgm:pt modelId="{73404A48-9193-4FAD-98BF-567FEA8EE226}" type="pres">
      <dgm:prSet presAssocID="{54EFF6B3-DC1D-497F-9C2B-70DA56E81792}" presName="linComp" presStyleCnt="0"/>
      <dgm:spPr/>
    </dgm:pt>
    <dgm:pt modelId="{41A182CC-4A71-4ADF-A138-AA84BB236475}" type="pres">
      <dgm:prSet presAssocID="{6414A1FA-97D6-40D7-B522-7A5F7F622018}" presName="compNode" presStyleCnt="0"/>
      <dgm:spPr/>
    </dgm:pt>
    <dgm:pt modelId="{11319520-BC75-4820-89DA-9AFD33B30816}" type="pres">
      <dgm:prSet presAssocID="{6414A1FA-97D6-40D7-B522-7A5F7F622018}" presName="bkgdShape" presStyleLbl="node1" presStyleIdx="0" presStyleCnt="5"/>
      <dgm:spPr/>
    </dgm:pt>
    <dgm:pt modelId="{48F753B9-1FBE-4124-9C32-30C9DA04BBDE}" type="pres">
      <dgm:prSet presAssocID="{6414A1FA-97D6-40D7-B522-7A5F7F622018}" presName="nodeTx" presStyleLbl="node1" presStyleIdx="0" presStyleCnt="5">
        <dgm:presLayoutVars>
          <dgm:bulletEnabled val="1"/>
        </dgm:presLayoutVars>
      </dgm:prSet>
      <dgm:spPr/>
    </dgm:pt>
    <dgm:pt modelId="{E8F2D919-F2C2-492F-8E58-455941C58F4E}" type="pres">
      <dgm:prSet presAssocID="{6414A1FA-97D6-40D7-B522-7A5F7F622018}" presName="invisiNode" presStyleLbl="node1" presStyleIdx="0" presStyleCnt="5"/>
      <dgm:spPr/>
    </dgm:pt>
    <dgm:pt modelId="{6BAA2E42-A8FF-44A5-973F-95AD9502E5CE}" type="pres">
      <dgm:prSet presAssocID="{6414A1FA-97D6-40D7-B522-7A5F7F622018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C1F667B-17B8-47A5-AF9B-5FF34400724E}" type="pres">
      <dgm:prSet presAssocID="{E8AFA837-2150-4B0D-8B50-5C2FA1FBD17E}" presName="sibTrans" presStyleLbl="sibTrans2D1" presStyleIdx="0" presStyleCnt="0"/>
      <dgm:spPr/>
    </dgm:pt>
    <dgm:pt modelId="{0BE664EC-DFA7-4135-ADD5-1737CD85FD3B}" type="pres">
      <dgm:prSet presAssocID="{E4F2E7C7-B7F8-4FC5-B9A6-F91D40EEE5E0}" presName="compNode" presStyleCnt="0"/>
      <dgm:spPr/>
    </dgm:pt>
    <dgm:pt modelId="{2A294AE5-8EFE-4FA4-ADCB-4FDAAD701D7A}" type="pres">
      <dgm:prSet presAssocID="{E4F2E7C7-B7F8-4FC5-B9A6-F91D40EEE5E0}" presName="bkgdShape" presStyleLbl="node1" presStyleIdx="1" presStyleCnt="5"/>
      <dgm:spPr/>
    </dgm:pt>
    <dgm:pt modelId="{ADAEDE0A-BB31-41F5-ACAC-E71B09EB548A}" type="pres">
      <dgm:prSet presAssocID="{E4F2E7C7-B7F8-4FC5-B9A6-F91D40EEE5E0}" presName="nodeTx" presStyleLbl="node1" presStyleIdx="1" presStyleCnt="5">
        <dgm:presLayoutVars>
          <dgm:bulletEnabled val="1"/>
        </dgm:presLayoutVars>
      </dgm:prSet>
      <dgm:spPr/>
    </dgm:pt>
    <dgm:pt modelId="{3314DDF5-8C33-4673-A170-B9C26479F9BE}" type="pres">
      <dgm:prSet presAssocID="{E4F2E7C7-B7F8-4FC5-B9A6-F91D40EEE5E0}" presName="invisiNode" presStyleLbl="node1" presStyleIdx="1" presStyleCnt="5"/>
      <dgm:spPr/>
    </dgm:pt>
    <dgm:pt modelId="{ED0E3A32-D879-40AE-8E68-BC1B7748E6B4}" type="pres">
      <dgm:prSet presAssocID="{E4F2E7C7-B7F8-4FC5-B9A6-F91D40EEE5E0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4F7C6D-C56F-423C-B4B8-57F090E2E601}" type="pres">
      <dgm:prSet presAssocID="{353BD47F-18B7-4574-94D5-F44CBE825965}" presName="sibTrans" presStyleLbl="sibTrans2D1" presStyleIdx="0" presStyleCnt="0"/>
      <dgm:spPr/>
    </dgm:pt>
    <dgm:pt modelId="{E5AE441A-6EE0-4468-A12B-8495B9EA6DB9}" type="pres">
      <dgm:prSet presAssocID="{DB4FD66B-5E11-4C93-B800-DF38546EDC24}" presName="compNode" presStyleCnt="0"/>
      <dgm:spPr/>
    </dgm:pt>
    <dgm:pt modelId="{9CEA4D31-DCE6-4B61-A35E-7D8DFB5530EE}" type="pres">
      <dgm:prSet presAssocID="{DB4FD66B-5E11-4C93-B800-DF38546EDC24}" presName="bkgdShape" presStyleLbl="node1" presStyleIdx="2" presStyleCnt="5"/>
      <dgm:spPr/>
    </dgm:pt>
    <dgm:pt modelId="{79ACFA61-4F83-4005-B748-B16CDF53F159}" type="pres">
      <dgm:prSet presAssocID="{DB4FD66B-5E11-4C93-B800-DF38546EDC24}" presName="nodeTx" presStyleLbl="node1" presStyleIdx="2" presStyleCnt="5">
        <dgm:presLayoutVars>
          <dgm:bulletEnabled val="1"/>
        </dgm:presLayoutVars>
      </dgm:prSet>
      <dgm:spPr/>
    </dgm:pt>
    <dgm:pt modelId="{BCF976A2-98A5-47BA-89A0-5A7691A089B7}" type="pres">
      <dgm:prSet presAssocID="{DB4FD66B-5E11-4C93-B800-DF38546EDC24}" presName="invisiNode" presStyleLbl="node1" presStyleIdx="2" presStyleCnt="5"/>
      <dgm:spPr/>
    </dgm:pt>
    <dgm:pt modelId="{F225B3D7-1357-4F6D-A11F-11B4BC8D3D7E}" type="pres">
      <dgm:prSet presAssocID="{DB4FD66B-5E11-4C93-B800-DF38546EDC24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B4090F6-5346-47B0-96A0-F43A9D9D6BE9}" type="pres">
      <dgm:prSet presAssocID="{33B7316C-77EE-44DE-BE71-C7E398876312}" presName="sibTrans" presStyleLbl="sibTrans2D1" presStyleIdx="0" presStyleCnt="0"/>
      <dgm:spPr/>
    </dgm:pt>
    <dgm:pt modelId="{514B414B-F8DE-4DA1-84DC-4471108A3D4B}" type="pres">
      <dgm:prSet presAssocID="{1A6E9EF3-5784-45EA-AC94-B6E7669088FD}" presName="compNode" presStyleCnt="0"/>
      <dgm:spPr/>
    </dgm:pt>
    <dgm:pt modelId="{A4E2E760-1622-4DB5-ADFA-DB36A9EE4711}" type="pres">
      <dgm:prSet presAssocID="{1A6E9EF3-5784-45EA-AC94-B6E7669088FD}" presName="bkgdShape" presStyleLbl="node1" presStyleIdx="3" presStyleCnt="5"/>
      <dgm:spPr/>
    </dgm:pt>
    <dgm:pt modelId="{0E8FFA14-A86D-4A08-9B4A-FA26F68DC822}" type="pres">
      <dgm:prSet presAssocID="{1A6E9EF3-5784-45EA-AC94-B6E7669088FD}" presName="nodeTx" presStyleLbl="node1" presStyleIdx="3" presStyleCnt="5">
        <dgm:presLayoutVars>
          <dgm:bulletEnabled val="1"/>
        </dgm:presLayoutVars>
      </dgm:prSet>
      <dgm:spPr/>
    </dgm:pt>
    <dgm:pt modelId="{6D18F92B-5CA9-45AF-B804-5EF633917032}" type="pres">
      <dgm:prSet presAssocID="{1A6E9EF3-5784-45EA-AC94-B6E7669088FD}" presName="invisiNode" presStyleLbl="node1" presStyleIdx="3" presStyleCnt="5"/>
      <dgm:spPr/>
    </dgm:pt>
    <dgm:pt modelId="{A859C96C-64BE-45E5-8602-6CC9D9E732D9}" type="pres">
      <dgm:prSet presAssocID="{1A6E9EF3-5784-45EA-AC94-B6E7669088FD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49144AD-EBC8-4891-B7DC-5CCD968A4944}" type="pres">
      <dgm:prSet presAssocID="{0447134B-8B85-4266-8030-CC60D09472DD}" presName="sibTrans" presStyleLbl="sibTrans2D1" presStyleIdx="0" presStyleCnt="0"/>
      <dgm:spPr/>
    </dgm:pt>
    <dgm:pt modelId="{2EB56040-2BA0-43DE-AB00-D2EC63D2F3A8}" type="pres">
      <dgm:prSet presAssocID="{501258EC-8501-4561-B396-B665F4EF305E}" presName="compNode" presStyleCnt="0"/>
      <dgm:spPr/>
    </dgm:pt>
    <dgm:pt modelId="{D62A755D-7EE0-4309-A38A-C8743ADB3AA9}" type="pres">
      <dgm:prSet presAssocID="{501258EC-8501-4561-B396-B665F4EF305E}" presName="bkgdShape" presStyleLbl="node1" presStyleIdx="4" presStyleCnt="5"/>
      <dgm:spPr/>
    </dgm:pt>
    <dgm:pt modelId="{611A2235-3D65-4390-8368-C8E099AEEF52}" type="pres">
      <dgm:prSet presAssocID="{501258EC-8501-4561-B396-B665F4EF305E}" presName="nodeTx" presStyleLbl="node1" presStyleIdx="4" presStyleCnt="5">
        <dgm:presLayoutVars>
          <dgm:bulletEnabled val="1"/>
        </dgm:presLayoutVars>
      </dgm:prSet>
      <dgm:spPr/>
    </dgm:pt>
    <dgm:pt modelId="{92C756A2-FB3F-406A-B673-840AC93749DD}" type="pres">
      <dgm:prSet presAssocID="{501258EC-8501-4561-B396-B665F4EF305E}" presName="invisiNode" presStyleLbl="node1" presStyleIdx="4" presStyleCnt="5"/>
      <dgm:spPr/>
    </dgm:pt>
    <dgm:pt modelId="{351F56F1-F5A2-4AD0-A642-5492B6C81D5A}" type="pres">
      <dgm:prSet presAssocID="{501258EC-8501-4561-B396-B665F4EF305E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CD98A04-F151-48CF-B033-8E4F5CB12950}" srcId="{54EFF6B3-DC1D-497F-9C2B-70DA56E81792}" destId="{6414A1FA-97D6-40D7-B522-7A5F7F622018}" srcOrd="0" destOrd="0" parTransId="{84C13B75-E098-4E46-BF51-C239A82338F1}" sibTransId="{E8AFA837-2150-4B0D-8B50-5C2FA1FBD17E}"/>
    <dgm:cxn modelId="{DBC16008-A0F3-4D2C-BDFF-EC44CE04492D}" type="presOf" srcId="{1A6E9EF3-5784-45EA-AC94-B6E7669088FD}" destId="{A4E2E760-1622-4DB5-ADFA-DB36A9EE4711}" srcOrd="0" destOrd="0" presId="urn:microsoft.com/office/officeart/2005/8/layout/hList7"/>
    <dgm:cxn modelId="{01AB7114-818C-4375-8BD5-EA4A3E906331}" type="presOf" srcId="{6414A1FA-97D6-40D7-B522-7A5F7F622018}" destId="{48F753B9-1FBE-4124-9C32-30C9DA04BBDE}" srcOrd="1" destOrd="0" presId="urn:microsoft.com/office/officeart/2005/8/layout/hList7"/>
    <dgm:cxn modelId="{0098EE26-0C90-44DF-BBAC-3F84EE47021C}" type="presOf" srcId="{E4F2E7C7-B7F8-4FC5-B9A6-F91D40EEE5E0}" destId="{2A294AE5-8EFE-4FA4-ADCB-4FDAAD701D7A}" srcOrd="0" destOrd="0" presId="urn:microsoft.com/office/officeart/2005/8/layout/hList7"/>
    <dgm:cxn modelId="{E490DF30-773D-40AA-9CB5-50520A98F458}" type="presOf" srcId="{6414A1FA-97D6-40D7-B522-7A5F7F622018}" destId="{11319520-BC75-4820-89DA-9AFD33B30816}" srcOrd="0" destOrd="0" presId="urn:microsoft.com/office/officeart/2005/8/layout/hList7"/>
    <dgm:cxn modelId="{4D630A40-0C72-47AB-A7E4-4569F80E67E3}" type="presOf" srcId="{E4F2E7C7-B7F8-4FC5-B9A6-F91D40EEE5E0}" destId="{ADAEDE0A-BB31-41F5-ACAC-E71B09EB548A}" srcOrd="1" destOrd="0" presId="urn:microsoft.com/office/officeart/2005/8/layout/hList7"/>
    <dgm:cxn modelId="{79DD4B62-E4C4-4E8D-9C2A-AA882C2C0BD5}" type="presOf" srcId="{353BD47F-18B7-4574-94D5-F44CBE825965}" destId="{444F7C6D-C56F-423C-B4B8-57F090E2E601}" srcOrd="0" destOrd="0" presId="urn:microsoft.com/office/officeart/2005/8/layout/hList7"/>
    <dgm:cxn modelId="{E02EC571-73FB-4928-9C87-1AD3481783B6}" type="presOf" srcId="{DB4FD66B-5E11-4C93-B800-DF38546EDC24}" destId="{79ACFA61-4F83-4005-B748-B16CDF53F159}" srcOrd="1" destOrd="0" presId="urn:microsoft.com/office/officeart/2005/8/layout/hList7"/>
    <dgm:cxn modelId="{3FFB1758-8028-43A8-BCBA-0CC0F04EFFFE}" type="presOf" srcId="{1A6E9EF3-5784-45EA-AC94-B6E7669088FD}" destId="{0E8FFA14-A86D-4A08-9B4A-FA26F68DC822}" srcOrd="1" destOrd="0" presId="urn:microsoft.com/office/officeart/2005/8/layout/hList7"/>
    <dgm:cxn modelId="{13FA5684-8F3B-4AAB-89B5-3DD0F2680828}" srcId="{54EFF6B3-DC1D-497F-9C2B-70DA56E81792}" destId="{E4F2E7C7-B7F8-4FC5-B9A6-F91D40EEE5E0}" srcOrd="1" destOrd="0" parTransId="{B9730119-8AD2-462F-965B-D23728CFA281}" sibTransId="{353BD47F-18B7-4574-94D5-F44CBE825965}"/>
    <dgm:cxn modelId="{67F44599-954D-40BD-8E79-2C7AA9BBFB1B}" type="presOf" srcId="{501258EC-8501-4561-B396-B665F4EF305E}" destId="{D62A755D-7EE0-4309-A38A-C8743ADB3AA9}" srcOrd="0" destOrd="0" presId="urn:microsoft.com/office/officeart/2005/8/layout/hList7"/>
    <dgm:cxn modelId="{496EB69D-D750-4169-91A6-91480A949648}" type="presOf" srcId="{DB4FD66B-5E11-4C93-B800-DF38546EDC24}" destId="{9CEA4D31-DCE6-4B61-A35E-7D8DFB5530EE}" srcOrd="0" destOrd="0" presId="urn:microsoft.com/office/officeart/2005/8/layout/hList7"/>
    <dgm:cxn modelId="{0393E09E-4E9E-401B-A8C4-146AF5B2FEFE}" srcId="{54EFF6B3-DC1D-497F-9C2B-70DA56E81792}" destId="{DB4FD66B-5E11-4C93-B800-DF38546EDC24}" srcOrd="2" destOrd="0" parTransId="{6B55D115-A526-4A4B-9667-535BB22D4B9F}" sibTransId="{33B7316C-77EE-44DE-BE71-C7E398876312}"/>
    <dgm:cxn modelId="{40BC58AE-8FBE-4749-93A6-88ABD5E0E896}" type="presOf" srcId="{501258EC-8501-4561-B396-B665F4EF305E}" destId="{611A2235-3D65-4390-8368-C8E099AEEF52}" srcOrd="1" destOrd="0" presId="urn:microsoft.com/office/officeart/2005/8/layout/hList7"/>
    <dgm:cxn modelId="{403300B0-E7BF-43C8-9642-1B75728D1906}" srcId="{54EFF6B3-DC1D-497F-9C2B-70DA56E81792}" destId="{501258EC-8501-4561-B396-B665F4EF305E}" srcOrd="4" destOrd="0" parTransId="{A68A4971-C05E-4B79-A9F0-5430A824970D}" sibTransId="{7A036308-724E-458F-BA0A-BC78C167A50C}"/>
    <dgm:cxn modelId="{A067C7B9-0810-4A5E-B780-7B72F4E6DE3D}" srcId="{54EFF6B3-DC1D-497F-9C2B-70DA56E81792}" destId="{1A6E9EF3-5784-45EA-AC94-B6E7669088FD}" srcOrd="3" destOrd="0" parTransId="{2BFC9191-C06C-4D3E-9929-0B9CAEF7563A}" sibTransId="{0447134B-8B85-4266-8030-CC60D09472DD}"/>
    <dgm:cxn modelId="{4B0E42BE-4CB6-47D4-B5B0-4EFC50BD9B97}" type="presOf" srcId="{33B7316C-77EE-44DE-BE71-C7E398876312}" destId="{7B4090F6-5346-47B0-96A0-F43A9D9D6BE9}" srcOrd="0" destOrd="0" presId="urn:microsoft.com/office/officeart/2005/8/layout/hList7"/>
    <dgm:cxn modelId="{9969A4CC-E87E-46FF-94BD-5C2ECD8DE369}" type="presOf" srcId="{0447134B-8B85-4266-8030-CC60D09472DD}" destId="{949144AD-EBC8-4891-B7DC-5CCD968A4944}" srcOrd="0" destOrd="0" presId="urn:microsoft.com/office/officeart/2005/8/layout/hList7"/>
    <dgm:cxn modelId="{792040DD-3B80-4CFB-9EF7-79BE29C927DA}" type="presOf" srcId="{54EFF6B3-DC1D-497F-9C2B-70DA56E81792}" destId="{3B3B7E0C-F816-4F4B-A821-8A39B000CFDA}" srcOrd="0" destOrd="0" presId="urn:microsoft.com/office/officeart/2005/8/layout/hList7"/>
    <dgm:cxn modelId="{237844E0-3782-4862-A024-5F414EEDA37F}" type="presOf" srcId="{E8AFA837-2150-4B0D-8B50-5C2FA1FBD17E}" destId="{6C1F667B-17B8-47A5-AF9B-5FF34400724E}" srcOrd="0" destOrd="0" presId="urn:microsoft.com/office/officeart/2005/8/layout/hList7"/>
    <dgm:cxn modelId="{E1D6D75C-BCE3-463E-A019-CF3DA3EFC27F}" type="presParOf" srcId="{3B3B7E0C-F816-4F4B-A821-8A39B000CFDA}" destId="{E0A4F3C9-DE37-4923-9B8E-D0751025AAFF}" srcOrd="0" destOrd="0" presId="urn:microsoft.com/office/officeart/2005/8/layout/hList7"/>
    <dgm:cxn modelId="{7DDA33B7-204A-421F-AF0E-69AC65840B53}" type="presParOf" srcId="{3B3B7E0C-F816-4F4B-A821-8A39B000CFDA}" destId="{73404A48-9193-4FAD-98BF-567FEA8EE226}" srcOrd="1" destOrd="0" presId="urn:microsoft.com/office/officeart/2005/8/layout/hList7"/>
    <dgm:cxn modelId="{9D7CFABA-6606-4B16-9EAB-CB3E4E922C80}" type="presParOf" srcId="{73404A48-9193-4FAD-98BF-567FEA8EE226}" destId="{41A182CC-4A71-4ADF-A138-AA84BB236475}" srcOrd="0" destOrd="0" presId="urn:microsoft.com/office/officeart/2005/8/layout/hList7"/>
    <dgm:cxn modelId="{C9B2F2C2-FC7F-4E00-BE89-0B87BE93A11C}" type="presParOf" srcId="{41A182CC-4A71-4ADF-A138-AA84BB236475}" destId="{11319520-BC75-4820-89DA-9AFD33B30816}" srcOrd="0" destOrd="0" presId="urn:microsoft.com/office/officeart/2005/8/layout/hList7"/>
    <dgm:cxn modelId="{7131DA04-70C3-409F-AF1E-B6465FF078DC}" type="presParOf" srcId="{41A182CC-4A71-4ADF-A138-AA84BB236475}" destId="{48F753B9-1FBE-4124-9C32-30C9DA04BBDE}" srcOrd="1" destOrd="0" presId="urn:microsoft.com/office/officeart/2005/8/layout/hList7"/>
    <dgm:cxn modelId="{AF3009A4-5EEA-49E4-B488-066631A24B28}" type="presParOf" srcId="{41A182CC-4A71-4ADF-A138-AA84BB236475}" destId="{E8F2D919-F2C2-492F-8E58-455941C58F4E}" srcOrd="2" destOrd="0" presId="urn:microsoft.com/office/officeart/2005/8/layout/hList7"/>
    <dgm:cxn modelId="{8948BFBC-44DB-454B-A016-981EC6105247}" type="presParOf" srcId="{41A182CC-4A71-4ADF-A138-AA84BB236475}" destId="{6BAA2E42-A8FF-44A5-973F-95AD9502E5CE}" srcOrd="3" destOrd="0" presId="urn:microsoft.com/office/officeart/2005/8/layout/hList7"/>
    <dgm:cxn modelId="{071C86DE-6186-4D9C-A0B9-4A33B5846062}" type="presParOf" srcId="{73404A48-9193-4FAD-98BF-567FEA8EE226}" destId="{6C1F667B-17B8-47A5-AF9B-5FF34400724E}" srcOrd="1" destOrd="0" presId="urn:microsoft.com/office/officeart/2005/8/layout/hList7"/>
    <dgm:cxn modelId="{91C50F6A-8C07-4838-9B5C-DEF047C80389}" type="presParOf" srcId="{73404A48-9193-4FAD-98BF-567FEA8EE226}" destId="{0BE664EC-DFA7-4135-ADD5-1737CD85FD3B}" srcOrd="2" destOrd="0" presId="urn:microsoft.com/office/officeart/2005/8/layout/hList7"/>
    <dgm:cxn modelId="{C2F2F30A-ACB8-4890-A6DB-04D40F2E52EF}" type="presParOf" srcId="{0BE664EC-DFA7-4135-ADD5-1737CD85FD3B}" destId="{2A294AE5-8EFE-4FA4-ADCB-4FDAAD701D7A}" srcOrd="0" destOrd="0" presId="urn:microsoft.com/office/officeart/2005/8/layout/hList7"/>
    <dgm:cxn modelId="{B68937C9-8571-4160-BAE4-CF7225EC99E0}" type="presParOf" srcId="{0BE664EC-DFA7-4135-ADD5-1737CD85FD3B}" destId="{ADAEDE0A-BB31-41F5-ACAC-E71B09EB548A}" srcOrd="1" destOrd="0" presId="urn:microsoft.com/office/officeart/2005/8/layout/hList7"/>
    <dgm:cxn modelId="{17BECA1B-5D5E-4749-9D6F-583D83DD1A6A}" type="presParOf" srcId="{0BE664EC-DFA7-4135-ADD5-1737CD85FD3B}" destId="{3314DDF5-8C33-4673-A170-B9C26479F9BE}" srcOrd="2" destOrd="0" presId="urn:microsoft.com/office/officeart/2005/8/layout/hList7"/>
    <dgm:cxn modelId="{E0D1D38E-F204-4572-A433-5130D03AFA63}" type="presParOf" srcId="{0BE664EC-DFA7-4135-ADD5-1737CD85FD3B}" destId="{ED0E3A32-D879-40AE-8E68-BC1B7748E6B4}" srcOrd="3" destOrd="0" presId="urn:microsoft.com/office/officeart/2005/8/layout/hList7"/>
    <dgm:cxn modelId="{C0D8FEED-3D77-4494-84D9-744F8E47B857}" type="presParOf" srcId="{73404A48-9193-4FAD-98BF-567FEA8EE226}" destId="{444F7C6D-C56F-423C-B4B8-57F090E2E601}" srcOrd="3" destOrd="0" presId="urn:microsoft.com/office/officeart/2005/8/layout/hList7"/>
    <dgm:cxn modelId="{7E59109A-D866-44E5-A6A4-0733639169CF}" type="presParOf" srcId="{73404A48-9193-4FAD-98BF-567FEA8EE226}" destId="{E5AE441A-6EE0-4468-A12B-8495B9EA6DB9}" srcOrd="4" destOrd="0" presId="urn:microsoft.com/office/officeart/2005/8/layout/hList7"/>
    <dgm:cxn modelId="{5052291E-E9C0-4F59-A223-83A42C03EBAD}" type="presParOf" srcId="{E5AE441A-6EE0-4468-A12B-8495B9EA6DB9}" destId="{9CEA4D31-DCE6-4B61-A35E-7D8DFB5530EE}" srcOrd="0" destOrd="0" presId="urn:microsoft.com/office/officeart/2005/8/layout/hList7"/>
    <dgm:cxn modelId="{057121D1-6BD0-495E-A87F-1B9FE0DD2275}" type="presParOf" srcId="{E5AE441A-6EE0-4468-A12B-8495B9EA6DB9}" destId="{79ACFA61-4F83-4005-B748-B16CDF53F159}" srcOrd="1" destOrd="0" presId="urn:microsoft.com/office/officeart/2005/8/layout/hList7"/>
    <dgm:cxn modelId="{BB0B4FEE-2995-4E84-A175-926AEFAB5ADC}" type="presParOf" srcId="{E5AE441A-6EE0-4468-A12B-8495B9EA6DB9}" destId="{BCF976A2-98A5-47BA-89A0-5A7691A089B7}" srcOrd="2" destOrd="0" presId="urn:microsoft.com/office/officeart/2005/8/layout/hList7"/>
    <dgm:cxn modelId="{6198E431-2DE6-472A-8BB9-0851B0563B74}" type="presParOf" srcId="{E5AE441A-6EE0-4468-A12B-8495B9EA6DB9}" destId="{F225B3D7-1357-4F6D-A11F-11B4BC8D3D7E}" srcOrd="3" destOrd="0" presId="urn:microsoft.com/office/officeart/2005/8/layout/hList7"/>
    <dgm:cxn modelId="{A4ACBD32-A06A-492C-ABF0-D3A25071921E}" type="presParOf" srcId="{73404A48-9193-4FAD-98BF-567FEA8EE226}" destId="{7B4090F6-5346-47B0-96A0-F43A9D9D6BE9}" srcOrd="5" destOrd="0" presId="urn:microsoft.com/office/officeart/2005/8/layout/hList7"/>
    <dgm:cxn modelId="{4EE8C873-469D-4924-8B20-8F2C6F063FA1}" type="presParOf" srcId="{73404A48-9193-4FAD-98BF-567FEA8EE226}" destId="{514B414B-F8DE-4DA1-84DC-4471108A3D4B}" srcOrd="6" destOrd="0" presId="urn:microsoft.com/office/officeart/2005/8/layout/hList7"/>
    <dgm:cxn modelId="{C942B6DD-3E1D-45F1-80BA-A52546614999}" type="presParOf" srcId="{514B414B-F8DE-4DA1-84DC-4471108A3D4B}" destId="{A4E2E760-1622-4DB5-ADFA-DB36A9EE4711}" srcOrd="0" destOrd="0" presId="urn:microsoft.com/office/officeart/2005/8/layout/hList7"/>
    <dgm:cxn modelId="{7DE818C5-E632-4A60-A47C-84EF7111BCAA}" type="presParOf" srcId="{514B414B-F8DE-4DA1-84DC-4471108A3D4B}" destId="{0E8FFA14-A86D-4A08-9B4A-FA26F68DC822}" srcOrd="1" destOrd="0" presId="urn:microsoft.com/office/officeart/2005/8/layout/hList7"/>
    <dgm:cxn modelId="{3F36C8B0-E1F9-403A-95EB-E02F91BB6721}" type="presParOf" srcId="{514B414B-F8DE-4DA1-84DC-4471108A3D4B}" destId="{6D18F92B-5CA9-45AF-B804-5EF633917032}" srcOrd="2" destOrd="0" presId="urn:microsoft.com/office/officeart/2005/8/layout/hList7"/>
    <dgm:cxn modelId="{EE10CFB5-D497-4A30-9F56-788216119B78}" type="presParOf" srcId="{514B414B-F8DE-4DA1-84DC-4471108A3D4B}" destId="{A859C96C-64BE-45E5-8602-6CC9D9E732D9}" srcOrd="3" destOrd="0" presId="urn:microsoft.com/office/officeart/2005/8/layout/hList7"/>
    <dgm:cxn modelId="{49110A79-04F5-44F4-A19A-161B73B2A6EF}" type="presParOf" srcId="{73404A48-9193-4FAD-98BF-567FEA8EE226}" destId="{949144AD-EBC8-4891-B7DC-5CCD968A4944}" srcOrd="7" destOrd="0" presId="urn:microsoft.com/office/officeart/2005/8/layout/hList7"/>
    <dgm:cxn modelId="{B3EE023D-27BC-469E-AA61-B12925815AAB}" type="presParOf" srcId="{73404A48-9193-4FAD-98BF-567FEA8EE226}" destId="{2EB56040-2BA0-43DE-AB00-D2EC63D2F3A8}" srcOrd="8" destOrd="0" presId="urn:microsoft.com/office/officeart/2005/8/layout/hList7"/>
    <dgm:cxn modelId="{C89E9C2C-3D06-4417-93E7-51226693B774}" type="presParOf" srcId="{2EB56040-2BA0-43DE-AB00-D2EC63D2F3A8}" destId="{D62A755D-7EE0-4309-A38A-C8743ADB3AA9}" srcOrd="0" destOrd="0" presId="urn:microsoft.com/office/officeart/2005/8/layout/hList7"/>
    <dgm:cxn modelId="{7C3DC0B7-6649-4D1B-9875-A70382859200}" type="presParOf" srcId="{2EB56040-2BA0-43DE-AB00-D2EC63D2F3A8}" destId="{611A2235-3D65-4390-8368-C8E099AEEF52}" srcOrd="1" destOrd="0" presId="urn:microsoft.com/office/officeart/2005/8/layout/hList7"/>
    <dgm:cxn modelId="{D3EC1B9E-4CF7-4557-8B29-6632D146535A}" type="presParOf" srcId="{2EB56040-2BA0-43DE-AB00-D2EC63D2F3A8}" destId="{92C756A2-FB3F-406A-B673-840AC93749DD}" srcOrd="2" destOrd="0" presId="urn:microsoft.com/office/officeart/2005/8/layout/hList7"/>
    <dgm:cxn modelId="{3679012C-4CED-4602-90DA-E0E085B32B2F}" type="presParOf" srcId="{2EB56040-2BA0-43DE-AB00-D2EC63D2F3A8}" destId="{351F56F1-F5A2-4AD0-A642-5492B6C81D5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99372BB-70DB-49EB-A605-E5D14C0D9402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4B2AD29-4693-419A-8522-0A754095DC1E}">
      <dgm:prSet phldrT="[Text]" custT="1"/>
      <dgm:spPr>
        <a:solidFill>
          <a:schemeClr val="accent4"/>
        </a:solidFill>
      </dgm:spPr>
      <dgm:t>
        <a:bodyPr/>
        <a:lstStyle/>
        <a:p>
          <a:pPr algn="just"/>
          <a:r>
            <a:rPr lang="en-US" sz="1800" dirty="0"/>
            <a:t>It may lead to more rigid and predetermined processes defeating the main purpose of qualitative data strategy</a:t>
          </a:r>
        </a:p>
      </dgm:t>
    </dgm:pt>
    <dgm:pt modelId="{5A50C912-B79C-43DC-BD82-F8DA3458582A}" type="parTrans" cxnId="{AB212B1D-4EF1-475B-9932-07A3DD4C840B}">
      <dgm:prSet/>
      <dgm:spPr/>
      <dgm:t>
        <a:bodyPr/>
        <a:lstStyle/>
        <a:p>
          <a:endParaRPr lang="en-US"/>
        </a:p>
      </dgm:t>
    </dgm:pt>
    <dgm:pt modelId="{931939B9-3D15-4853-9DE7-08304558A13E}" type="sibTrans" cxnId="{AB212B1D-4EF1-475B-9932-07A3DD4C840B}">
      <dgm:prSet/>
      <dgm:spPr>
        <a:solidFill>
          <a:schemeClr val="accent3">
            <a:alpha val="90000"/>
          </a:schemeClr>
        </a:solidFill>
      </dgm:spPr>
      <dgm:t>
        <a:bodyPr/>
        <a:lstStyle/>
        <a:p>
          <a:endParaRPr lang="en-US"/>
        </a:p>
      </dgm:t>
    </dgm:pt>
    <dgm:pt modelId="{C6DEBA22-1E6B-43E5-B691-1B9B3756F18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dirty="0" err="1"/>
            <a:t>Softwares</a:t>
          </a:r>
          <a:r>
            <a:rPr lang="en-US" sz="1800" dirty="0"/>
            <a:t> often require a license, which can be costly. The availability of certain advanced features or add-ons may also come at an additional cost.</a:t>
          </a:r>
        </a:p>
      </dgm:t>
    </dgm:pt>
    <dgm:pt modelId="{5DB4CF44-7282-473A-9108-CB045B29FCC7}" type="parTrans" cxnId="{65F4025A-B519-45DE-B9FC-7DC54E154203}">
      <dgm:prSet/>
      <dgm:spPr/>
      <dgm:t>
        <a:bodyPr/>
        <a:lstStyle/>
        <a:p>
          <a:endParaRPr lang="en-US"/>
        </a:p>
      </dgm:t>
    </dgm:pt>
    <dgm:pt modelId="{5D1EC9DF-6D8A-4F31-9619-9C5529649177}" type="sibTrans" cxnId="{65F4025A-B519-45DE-B9FC-7DC54E154203}">
      <dgm:prSet/>
      <dgm:spPr/>
      <dgm:t>
        <a:bodyPr/>
        <a:lstStyle/>
        <a:p>
          <a:endParaRPr lang="en-US"/>
        </a:p>
      </dgm:t>
    </dgm:pt>
    <dgm:pt modelId="{88BD7D33-6DEB-482D-B934-31C2478AB94B}">
      <dgm:prSet phldrT="[Text]" custT="1"/>
      <dgm:spPr/>
      <dgm:t>
        <a:bodyPr/>
        <a:lstStyle/>
        <a:p>
          <a:pPr algn="just"/>
          <a:r>
            <a:rPr lang="en-US" sz="1800" dirty="0"/>
            <a:t>There may be increased pressure on researchers to focus on volume and breadth rather than on depth and meaning</a:t>
          </a:r>
        </a:p>
      </dgm:t>
    </dgm:pt>
    <dgm:pt modelId="{FABFD768-0D5F-49D4-AD6F-1D12FAF7C518}" type="parTrans" cxnId="{2AB42A13-9A7F-44DD-8283-032A68476970}">
      <dgm:prSet/>
      <dgm:spPr/>
      <dgm:t>
        <a:bodyPr/>
        <a:lstStyle/>
        <a:p>
          <a:endParaRPr lang="en-GB"/>
        </a:p>
      </dgm:t>
    </dgm:pt>
    <dgm:pt modelId="{BD6E37EC-1A59-4D63-9E95-460D21509ED1}" type="sibTrans" cxnId="{2AB42A13-9A7F-44DD-8283-032A68476970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n-GB"/>
        </a:p>
      </dgm:t>
    </dgm:pt>
    <dgm:pt modelId="{D0EF9A6C-037C-4687-BEF7-E68DAD1A0DC2}" type="pres">
      <dgm:prSet presAssocID="{A99372BB-70DB-49EB-A605-E5D14C0D9402}" presName="outerComposite" presStyleCnt="0">
        <dgm:presLayoutVars>
          <dgm:chMax val="5"/>
          <dgm:dir/>
          <dgm:resizeHandles val="exact"/>
        </dgm:presLayoutVars>
      </dgm:prSet>
      <dgm:spPr/>
    </dgm:pt>
    <dgm:pt modelId="{9C19A2E8-862D-43A9-B227-AE1D9D88E79B}" type="pres">
      <dgm:prSet presAssocID="{A99372BB-70DB-49EB-A605-E5D14C0D9402}" presName="dummyMaxCanvas" presStyleCnt="0">
        <dgm:presLayoutVars/>
      </dgm:prSet>
      <dgm:spPr/>
    </dgm:pt>
    <dgm:pt modelId="{55CF301B-566A-47E9-A772-0F42D060C306}" type="pres">
      <dgm:prSet presAssocID="{A99372BB-70DB-49EB-A605-E5D14C0D9402}" presName="ThreeNodes_1" presStyleLbl="node1" presStyleIdx="0" presStyleCnt="3">
        <dgm:presLayoutVars>
          <dgm:bulletEnabled val="1"/>
        </dgm:presLayoutVars>
      </dgm:prSet>
      <dgm:spPr/>
    </dgm:pt>
    <dgm:pt modelId="{65602A5E-F48C-4056-836F-D8D99ED2E3DD}" type="pres">
      <dgm:prSet presAssocID="{A99372BB-70DB-49EB-A605-E5D14C0D9402}" presName="ThreeNodes_2" presStyleLbl="node1" presStyleIdx="1" presStyleCnt="3">
        <dgm:presLayoutVars>
          <dgm:bulletEnabled val="1"/>
        </dgm:presLayoutVars>
      </dgm:prSet>
      <dgm:spPr/>
    </dgm:pt>
    <dgm:pt modelId="{DD7A9AA8-4953-4865-9605-E1D3D4009D4F}" type="pres">
      <dgm:prSet presAssocID="{A99372BB-70DB-49EB-A605-E5D14C0D9402}" presName="ThreeNodes_3" presStyleLbl="node1" presStyleIdx="2" presStyleCnt="3">
        <dgm:presLayoutVars>
          <dgm:bulletEnabled val="1"/>
        </dgm:presLayoutVars>
      </dgm:prSet>
      <dgm:spPr/>
    </dgm:pt>
    <dgm:pt modelId="{3CCE2669-9C26-4A50-A54F-61FA2A4931D3}" type="pres">
      <dgm:prSet presAssocID="{A99372BB-70DB-49EB-A605-E5D14C0D9402}" presName="ThreeConn_1-2" presStyleLbl="fgAccFollowNode1" presStyleIdx="0" presStyleCnt="2">
        <dgm:presLayoutVars>
          <dgm:bulletEnabled val="1"/>
        </dgm:presLayoutVars>
      </dgm:prSet>
      <dgm:spPr/>
    </dgm:pt>
    <dgm:pt modelId="{5404A737-35E7-4076-9053-03CB73FAFD84}" type="pres">
      <dgm:prSet presAssocID="{A99372BB-70DB-49EB-A605-E5D14C0D9402}" presName="ThreeConn_2-3" presStyleLbl="fgAccFollowNode1" presStyleIdx="1" presStyleCnt="2">
        <dgm:presLayoutVars>
          <dgm:bulletEnabled val="1"/>
        </dgm:presLayoutVars>
      </dgm:prSet>
      <dgm:spPr/>
    </dgm:pt>
    <dgm:pt modelId="{8286D766-ED54-492E-B3A7-307B7B5304E7}" type="pres">
      <dgm:prSet presAssocID="{A99372BB-70DB-49EB-A605-E5D14C0D9402}" presName="ThreeNodes_1_text" presStyleLbl="node1" presStyleIdx="2" presStyleCnt="3">
        <dgm:presLayoutVars>
          <dgm:bulletEnabled val="1"/>
        </dgm:presLayoutVars>
      </dgm:prSet>
      <dgm:spPr/>
    </dgm:pt>
    <dgm:pt modelId="{B522535D-7CD8-4F87-9A8A-26A7F27870A1}" type="pres">
      <dgm:prSet presAssocID="{A99372BB-70DB-49EB-A605-E5D14C0D9402}" presName="ThreeNodes_2_text" presStyleLbl="node1" presStyleIdx="2" presStyleCnt="3">
        <dgm:presLayoutVars>
          <dgm:bulletEnabled val="1"/>
        </dgm:presLayoutVars>
      </dgm:prSet>
      <dgm:spPr/>
    </dgm:pt>
    <dgm:pt modelId="{7A024D88-44FF-4170-8F07-023A76475F66}" type="pres">
      <dgm:prSet presAssocID="{A99372BB-70DB-49EB-A605-E5D14C0D940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C1A6B0F-DDF3-40CC-95B0-E92149C7E5F7}" type="presOf" srcId="{A99372BB-70DB-49EB-A605-E5D14C0D9402}" destId="{D0EF9A6C-037C-4687-BEF7-E68DAD1A0DC2}" srcOrd="0" destOrd="0" presId="urn:microsoft.com/office/officeart/2005/8/layout/vProcess5"/>
    <dgm:cxn modelId="{2AB42A13-9A7F-44DD-8283-032A68476970}" srcId="{A99372BB-70DB-49EB-A605-E5D14C0D9402}" destId="{88BD7D33-6DEB-482D-B934-31C2478AB94B}" srcOrd="1" destOrd="0" parTransId="{FABFD768-0D5F-49D4-AD6F-1D12FAF7C518}" sibTransId="{BD6E37EC-1A59-4D63-9E95-460D21509ED1}"/>
    <dgm:cxn modelId="{AB212B1D-4EF1-475B-9932-07A3DD4C840B}" srcId="{A99372BB-70DB-49EB-A605-E5D14C0D9402}" destId="{D4B2AD29-4693-419A-8522-0A754095DC1E}" srcOrd="0" destOrd="0" parTransId="{5A50C912-B79C-43DC-BD82-F8DA3458582A}" sibTransId="{931939B9-3D15-4853-9DE7-08304558A13E}"/>
    <dgm:cxn modelId="{375C7D21-67C0-4F65-A21E-2D0633A64478}" type="presOf" srcId="{88BD7D33-6DEB-482D-B934-31C2478AB94B}" destId="{B522535D-7CD8-4F87-9A8A-26A7F27870A1}" srcOrd="1" destOrd="0" presId="urn:microsoft.com/office/officeart/2005/8/layout/vProcess5"/>
    <dgm:cxn modelId="{0341D03D-4AE9-4DFF-AD87-089EC3EE552F}" type="presOf" srcId="{931939B9-3D15-4853-9DE7-08304558A13E}" destId="{3CCE2669-9C26-4A50-A54F-61FA2A4931D3}" srcOrd="0" destOrd="0" presId="urn:microsoft.com/office/officeart/2005/8/layout/vProcess5"/>
    <dgm:cxn modelId="{77DDEF77-7A63-42A2-8082-879171BB5763}" type="presOf" srcId="{88BD7D33-6DEB-482D-B934-31C2478AB94B}" destId="{65602A5E-F48C-4056-836F-D8D99ED2E3DD}" srcOrd="0" destOrd="0" presId="urn:microsoft.com/office/officeart/2005/8/layout/vProcess5"/>
    <dgm:cxn modelId="{65F4025A-B519-45DE-B9FC-7DC54E154203}" srcId="{A99372BB-70DB-49EB-A605-E5D14C0D9402}" destId="{C6DEBA22-1E6B-43E5-B691-1B9B3756F188}" srcOrd="2" destOrd="0" parTransId="{5DB4CF44-7282-473A-9108-CB045B29FCC7}" sibTransId="{5D1EC9DF-6D8A-4F31-9619-9C5529649177}"/>
    <dgm:cxn modelId="{A3B12490-2D38-4569-9948-A1BBF73FFCAB}" type="presOf" srcId="{D4B2AD29-4693-419A-8522-0A754095DC1E}" destId="{55CF301B-566A-47E9-A772-0F42D060C306}" srcOrd="0" destOrd="0" presId="urn:microsoft.com/office/officeart/2005/8/layout/vProcess5"/>
    <dgm:cxn modelId="{B58B49C6-986C-46A4-990C-170157CD995C}" type="presOf" srcId="{C6DEBA22-1E6B-43E5-B691-1B9B3756F188}" destId="{7A024D88-44FF-4170-8F07-023A76475F66}" srcOrd="1" destOrd="0" presId="urn:microsoft.com/office/officeart/2005/8/layout/vProcess5"/>
    <dgm:cxn modelId="{C01CF0D0-3F32-4291-80D1-47BDDE756352}" type="presOf" srcId="{C6DEBA22-1E6B-43E5-B691-1B9B3756F188}" destId="{DD7A9AA8-4953-4865-9605-E1D3D4009D4F}" srcOrd="0" destOrd="0" presId="urn:microsoft.com/office/officeart/2005/8/layout/vProcess5"/>
    <dgm:cxn modelId="{B9ADBEDD-627B-4DBB-9F8D-79D7F181D96E}" type="presOf" srcId="{D4B2AD29-4693-419A-8522-0A754095DC1E}" destId="{8286D766-ED54-492E-B3A7-307B7B5304E7}" srcOrd="1" destOrd="0" presId="urn:microsoft.com/office/officeart/2005/8/layout/vProcess5"/>
    <dgm:cxn modelId="{DE20F0E7-5C75-480F-B282-902625A27AA8}" type="presOf" srcId="{BD6E37EC-1A59-4D63-9E95-460D21509ED1}" destId="{5404A737-35E7-4076-9053-03CB73FAFD84}" srcOrd="0" destOrd="0" presId="urn:microsoft.com/office/officeart/2005/8/layout/vProcess5"/>
    <dgm:cxn modelId="{9642F9B7-E237-40B1-90F5-6D07F75BD66D}" type="presParOf" srcId="{D0EF9A6C-037C-4687-BEF7-E68DAD1A0DC2}" destId="{9C19A2E8-862D-43A9-B227-AE1D9D88E79B}" srcOrd="0" destOrd="0" presId="urn:microsoft.com/office/officeart/2005/8/layout/vProcess5"/>
    <dgm:cxn modelId="{12FCE3DB-969B-4079-B8DD-A708B1254767}" type="presParOf" srcId="{D0EF9A6C-037C-4687-BEF7-E68DAD1A0DC2}" destId="{55CF301B-566A-47E9-A772-0F42D060C306}" srcOrd="1" destOrd="0" presId="urn:microsoft.com/office/officeart/2005/8/layout/vProcess5"/>
    <dgm:cxn modelId="{8FBEAC92-3833-4F4B-9D36-5B185F694F7A}" type="presParOf" srcId="{D0EF9A6C-037C-4687-BEF7-E68DAD1A0DC2}" destId="{65602A5E-F48C-4056-836F-D8D99ED2E3DD}" srcOrd="2" destOrd="0" presId="urn:microsoft.com/office/officeart/2005/8/layout/vProcess5"/>
    <dgm:cxn modelId="{2ECA75CB-9EC4-4A75-99F7-9A8D7B4777A0}" type="presParOf" srcId="{D0EF9A6C-037C-4687-BEF7-E68DAD1A0DC2}" destId="{DD7A9AA8-4953-4865-9605-E1D3D4009D4F}" srcOrd="3" destOrd="0" presId="urn:microsoft.com/office/officeart/2005/8/layout/vProcess5"/>
    <dgm:cxn modelId="{D35BF127-A538-41A5-945E-34D3BF192BA7}" type="presParOf" srcId="{D0EF9A6C-037C-4687-BEF7-E68DAD1A0DC2}" destId="{3CCE2669-9C26-4A50-A54F-61FA2A4931D3}" srcOrd="4" destOrd="0" presId="urn:microsoft.com/office/officeart/2005/8/layout/vProcess5"/>
    <dgm:cxn modelId="{B7778F98-9D36-4AD7-8F30-415CC0E90B3B}" type="presParOf" srcId="{D0EF9A6C-037C-4687-BEF7-E68DAD1A0DC2}" destId="{5404A737-35E7-4076-9053-03CB73FAFD84}" srcOrd="5" destOrd="0" presId="urn:microsoft.com/office/officeart/2005/8/layout/vProcess5"/>
    <dgm:cxn modelId="{A5D22AA9-4F9E-453F-97F2-5C398021A69B}" type="presParOf" srcId="{D0EF9A6C-037C-4687-BEF7-E68DAD1A0DC2}" destId="{8286D766-ED54-492E-B3A7-307B7B5304E7}" srcOrd="6" destOrd="0" presId="urn:microsoft.com/office/officeart/2005/8/layout/vProcess5"/>
    <dgm:cxn modelId="{D5C9162F-7207-4258-A058-E1BCA98E8787}" type="presParOf" srcId="{D0EF9A6C-037C-4687-BEF7-E68DAD1A0DC2}" destId="{B522535D-7CD8-4F87-9A8A-26A7F27870A1}" srcOrd="7" destOrd="0" presId="urn:microsoft.com/office/officeart/2005/8/layout/vProcess5"/>
    <dgm:cxn modelId="{61501681-0C4B-4A4C-B3B4-DDCFEFCDE5AF}" type="presParOf" srcId="{D0EF9A6C-037C-4687-BEF7-E68DAD1A0DC2}" destId="{7A024D88-44FF-4170-8F07-023A76475F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579EB5C-02CE-40F0-A065-7E940E236F1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24C537-9D1E-45E3-AFBE-BD31617CD139}">
      <dgm:prSet custT="1"/>
      <dgm:spPr>
        <a:solidFill>
          <a:srgbClr val="00B0F0"/>
        </a:solidFill>
      </dgm:spPr>
      <dgm:t>
        <a:bodyPr/>
        <a:lstStyle/>
        <a:p>
          <a:r>
            <a:rPr lang="en-GB" sz="1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Reduce/eliminate errors in calculation </a:t>
          </a:r>
          <a:endParaRPr lang="en-US" sz="18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F46CAFD-F416-4686-89AD-1CE9A8329293}" type="parTrans" cxnId="{FD6C4594-FE24-4DDF-8257-37CE448ECC78}">
      <dgm:prSet/>
      <dgm:spPr/>
      <dgm:t>
        <a:bodyPr/>
        <a:lstStyle/>
        <a:p>
          <a:endParaRPr lang="en-US" sz="18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953ABA0-304C-4F8E-867B-E0DDADE4A396}" type="sibTrans" cxnId="{FD6C4594-FE24-4DDF-8257-37CE448ECC78}">
      <dgm:prSet/>
      <dgm:spPr/>
      <dgm:t>
        <a:bodyPr/>
        <a:lstStyle/>
        <a:p>
          <a:endParaRPr lang="en-US" sz="18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39F76B5-F59D-4B98-8F39-6F5684B1473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Data management, e.g., add variables &amp; observations, recode variables, etc. </a:t>
          </a:r>
          <a:endParaRPr lang="en-US" sz="18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BFA0C23-090F-4038-9E73-EA0DDE101398}" type="parTrans" cxnId="{D44CAF1E-36C5-46B7-9170-930752EE87CE}">
      <dgm:prSet/>
      <dgm:spPr/>
      <dgm:t>
        <a:bodyPr/>
        <a:lstStyle/>
        <a:p>
          <a:endParaRPr lang="en-US" sz="18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B99E1E3-48C2-45EF-9560-939C4977E686}" type="sibTrans" cxnId="{D44CAF1E-36C5-46B7-9170-930752EE87CE}">
      <dgm:prSet/>
      <dgm:spPr/>
      <dgm:t>
        <a:bodyPr/>
        <a:lstStyle/>
        <a:p>
          <a:endParaRPr lang="en-US" sz="18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E53D143-6852-45C8-AE4D-209949386705}">
      <dgm:prSet custT="1"/>
      <dgm:spPr/>
      <dgm:t>
        <a:bodyPr/>
        <a:lstStyle/>
        <a:p>
          <a:r>
            <a:rPr lang="en-GB" sz="18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Graphical utilities </a:t>
          </a:r>
          <a:endParaRPr lang="en-US" sz="18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B1209E-EDD8-47AD-AD95-E69285902846}" type="parTrans" cxnId="{7DC42BAB-D899-4C28-BB84-22DFBC29F624}">
      <dgm:prSet/>
      <dgm:spPr/>
      <dgm:t>
        <a:bodyPr/>
        <a:lstStyle/>
        <a:p>
          <a:endParaRPr lang="en-US" sz="18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04F0AF7-DADF-4116-A80E-16DB7DC88190}" type="sibTrans" cxnId="{7DC42BAB-D899-4C28-BB84-22DFBC29F624}">
      <dgm:prSet/>
      <dgm:spPr/>
      <dgm:t>
        <a:bodyPr/>
        <a:lstStyle/>
        <a:p>
          <a:endParaRPr lang="en-US" sz="18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64DBA4D-B7CF-49E7-8385-3BF7D5B06A13}">
      <dgm:prSet custT="1"/>
      <dgm:spPr>
        <a:solidFill>
          <a:srgbClr val="FFC000"/>
        </a:solidFill>
      </dgm:spPr>
      <dgm:t>
        <a:bodyPr/>
        <a:lstStyle/>
        <a:p>
          <a:r>
            <a:rPr lang="en-GB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Multiple users can work with the same data file </a:t>
          </a:r>
          <a:endParaRPr lang="en-US" sz="1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BE0820E-98D9-4778-A5F2-6AE533DD7618}" type="parTrans" cxnId="{F462E656-E760-4164-948D-4E185A4F8CB1}">
      <dgm:prSet/>
      <dgm:spPr/>
      <dgm:t>
        <a:bodyPr/>
        <a:lstStyle/>
        <a:p>
          <a:endParaRPr lang="en-US" sz="18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BCCDF4B-0D23-4019-AAAA-596325648A08}" type="sibTrans" cxnId="{F462E656-E760-4164-948D-4E185A4F8CB1}">
      <dgm:prSet/>
      <dgm:spPr/>
      <dgm:t>
        <a:bodyPr/>
        <a:lstStyle/>
        <a:p>
          <a:endParaRPr lang="en-US" sz="18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CB63C58-FCCF-4C10-B2B1-009C6D771516}">
      <dgm:prSet custT="1"/>
      <dgm:spPr/>
      <dgm:t>
        <a:bodyPr/>
        <a:lstStyle/>
        <a:p>
          <a:r>
            <a:rPr lang="en-GB" sz="18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Faster, more efficient </a:t>
          </a:r>
          <a:endParaRPr lang="en-US" sz="18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28FF742-EBEE-408E-941C-DB2DCCC94FE9}" type="parTrans" cxnId="{42CC21A4-D813-4346-8FF9-0F1FE9C1D61B}">
      <dgm:prSet/>
      <dgm:spPr/>
      <dgm:t>
        <a:bodyPr/>
        <a:lstStyle/>
        <a:p>
          <a:endParaRPr lang="en-US" sz="18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52A4B09-E95B-43C1-947C-E04DC4CD046E}" type="sibTrans" cxnId="{42CC21A4-D813-4346-8FF9-0F1FE9C1D61B}">
      <dgm:prSet/>
      <dgm:spPr/>
      <dgm:t>
        <a:bodyPr/>
        <a:lstStyle/>
        <a:p>
          <a:endParaRPr lang="en-US" sz="1800" b="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11136E4-DAA8-4141-B509-71F3F9AE76C9}" type="pres">
      <dgm:prSet presAssocID="{F579EB5C-02CE-40F0-A065-7E940E236F17}" presName="Name0" presStyleCnt="0">
        <dgm:presLayoutVars>
          <dgm:dir/>
          <dgm:resizeHandles val="exact"/>
        </dgm:presLayoutVars>
      </dgm:prSet>
      <dgm:spPr/>
    </dgm:pt>
    <dgm:pt modelId="{23016DC1-EADD-436A-B4ED-A63A4AFB96BC}" type="pres">
      <dgm:prSet presAssocID="{F579EB5C-02CE-40F0-A065-7E940E236F17}" presName="cycle" presStyleCnt="0"/>
      <dgm:spPr/>
    </dgm:pt>
    <dgm:pt modelId="{32730229-ADA4-48C1-92B3-BBFD040EFCBD}" type="pres">
      <dgm:prSet presAssocID="{3424C537-9D1E-45E3-AFBE-BD31617CD139}" presName="nodeFirstNode" presStyleLbl="node1" presStyleIdx="0" presStyleCnt="5">
        <dgm:presLayoutVars>
          <dgm:bulletEnabled val="1"/>
        </dgm:presLayoutVars>
      </dgm:prSet>
      <dgm:spPr/>
    </dgm:pt>
    <dgm:pt modelId="{96A6290C-DA35-4D3B-8A97-FF942F5855B3}" type="pres">
      <dgm:prSet presAssocID="{2953ABA0-304C-4F8E-867B-E0DDADE4A396}" presName="sibTransFirstNode" presStyleLbl="bgShp" presStyleIdx="0" presStyleCnt="1"/>
      <dgm:spPr/>
    </dgm:pt>
    <dgm:pt modelId="{BB379E9D-A331-43EC-B185-C4F3DCF1F845}" type="pres">
      <dgm:prSet presAssocID="{B39F76B5-F59D-4B98-8F39-6F5684B1473A}" presName="nodeFollowingNodes" presStyleLbl="node1" presStyleIdx="1" presStyleCnt="5" custScaleY="148107">
        <dgm:presLayoutVars>
          <dgm:bulletEnabled val="1"/>
        </dgm:presLayoutVars>
      </dgm:prSet>
      <dgm:spPr/>
    </dgm:pt>
    <dgm:pt modelId="{96B09563-5E1D-4D3B-B20F-4F36EF1E9206}" type="pres">
      <dgm:prSet presAssocID="{4E53D143-6852-45C8-AE4D-209949386705}" presName="nodeFollowingNodes" presStyleLbl="node1" presStyleIdx="2" presStyleCnt="5" custRadScaleRad="108057" custRadScaleInc="-9120">
        <dgm:presLayoutVars>
          <dgm:bulletEnabled val="1"/>
        </dgm:presLayoutVars>
      </dgm:prSet>
      <dgm:spPr/>
    </dgm:pt>
    <dgm:pt modelId="{287A6F18-B18E-418E-9075-C0C8A9F6933C}" type="pres">
      <dgm:prSet presAssocID="{264DBA4D-B7CF-49E7-8385-3BF7D5B06A13}" presName="nodeFollowingNodes" presStyleLbl="node1" presStyleIdx="3" presStyleCnt="5">
        <dgm:presLayoutVars>
          <dgm:bulletEnabled val="1"/>
        </dgm:presLayoutVars>
      </dgm:prSet>
      <dgm:spPr/>
    </dgm:pt>
    <dgm:pt modelId="{97172941-41DA-4F2A-B66D-A3118A019DF2}" type="pres">
      <dgm:prSet presAssocID="{8CB63C58-FCCF-4C10-B2B1-009C6D771516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D44CAF1E-36C5-46B7-9170-930752EE87CE}" srcId="{F579EB5C-02CE-40F0-A065-7E940E236F17}" destId="{B39F76B5-F59D-4B98-8F39-6F5684B1473A}" srcOrd="1" destOrd="0" parTransId="{ABFA0C23-090F-4038-9E73-EA0DDE101398}" sibTransId="{BB99E1E3-48C2-45EF-9560-939C4977E686}"/>
    <dgm:cxn modelId="{D5BAEA31-04A1-4017-B7D1-E80B0FB4C225}" type="presOf" srcId="{8CB63C58-FCCF-4C10-B2B1-009C6D771516}" destId="{97172941-41DA-4F2A-B66D-A3118A019DF2}" srcOrd="0" destOrd="0" presId="urn:microsoft.com/office/officeart/2005/8/layout/cycle3"/>
    <dgm:cxn modelId="{D84F8945-EA27-4C10-BFC4-992D3A5A9901}" type="presOf" srcId="{B39F76B5-F59D-4B98-8F39-6F5684B1473A}" destId="{BB379E9D-A331-43EC-B185-C4F3DCF1F845}" srcOrd="0" destOrd="0" presId="urn:microsoft.com/office/officeart/2005/8/layout/cycle3"/>
    <dgm:cxn modelId="{2385FF6D-5079-46C6-8B39-4C82D9B33179}" type="presOf" srcId="{4E53D143-6852-45C8-AE4D-209949386705}" destId="{96B09563-5E1D-4D3B-B20F-4F36EF1E9206}" srcOrd="0" destOrd="0" presId="urn:microsoft.com/office/officeart/2005/8/layout/cycle3"/>
    <dgm:cxn modelId="{C8C68E73-AE12-41B1-9C96-662554FE6D36}" type="presOf" srcId="{264DBA4D-B7CF-49E7-8385-3BF7D5B06A13}" destId="{287A6F18-B18E-418E-9075-C0C8A9F6933C}" srcOrd="0" destOrd="0" presId="urn:microsoft.com/office/officeart/2005/8/layout/cycle3"/>
    <dgm:cxn modelId="{F462E656-E760-4164-948D-4E185A4F8CB1}" srcId="{F579EB5C-02CE-40F0-A065-7E940E236F17}" destId="{264DBA4D-B7CF-49E7-8385-3BF7D5B06A13}" srcOrd="3" destOrd="0" parTransId="{1BE0820E-98D9-4778-A5F2-6AE533DD7618}" sibTransId="{FBCCDF4B-0D23-4019-AAAA-596325648A08}"/>
    <dgm:cxn modelId="{085B8A58-C070-45E9-ABC8-CF885B72B0F1}" type="presOf" srcId="{F579EB5C-02CE-40F0-A065-7E940E236F17}" destId="{211136E4-DAA8-4141-B509-71F3F9AE76C9}" srcOrd="0" destOrd="0" presId="urn:microsoft.com/office/officeart/2005/8/layout/cycle3"/>
    <dgm:cxn modelId="{97BBCA7D-FEAB-4054-B225-DC1858098BB9}" type="presOf" srcId="{2953ABA0-304C-4F8E-867B-E0DDADE4A396}" destId="{96A6290C-DA35-4D3B-8A97-FF942F5855B3}" srcOrd="0" destOrd="0" presId="urn:microsoft.com/office/officeart/2005/8/layout/cycle3"/>
    <dgm:cxn modelId="{FD6C4594-FE24-4DDF-8257-37CE448ECC78}" srcId="{F579EB5C-02CE-40F0-A065-7E940E236F17}" destId="{3424C537-9D1E-45E3-AFBE-BD31617CD139}" srcOrd="0" destOrd="0" parTransId="{1F46CAFD-F416-4686-89AD-1CE9A8329293}" sibTransId="{2953ABA0-304C-4F8E-867B-E0DDADE4A396}"/>
    <dgm:cxn modelId="{42CC21A4-D813-4346-8FF9-0F1FE9C1D61B}" srcId="{F579EB5C-02CE-40F0-A065-7E940E236F17}" destId="{8CB63C58-FCCF-4C10-B2B1-009C6D771516}" srcOrd="4" destOrd="0" parTransId="{428FF742-EBEE-408E-941C-DB2DCCC94FE9}" sibTransId="{452A4B09-E95B-43C1-947C-E04DC4CD046E}"/>
    <dgm:cxn modelId="{8B7D3DA9-DA93-4731-A3D0-25AA1D4845C3}" type="presOf" srcId="{3424C537-9D1E-45E3-AFBE-BD31617CD139}" destId="{32730229-ADA4-48C1-92B3-BBFD040EFCBD}" srcOrd="0" destOrd="0" presId="urn:microsoft.com/office/officeart/2005/8/layout/cycle3"/>
    <dgm:cxn modelId="{7DC42BAB-D899-4C28-BB84-22DFBC29F624}" srcId="{F579EB5C-02CE-40F0-A065-7E940E236F17}" destId="{4E53D143-6852-45C8-AE4D-209949386705}" srcOrd="2" destOrd="0" parTransId="{EAB1209E-EDD8-47AD-AD95-E69285902846}" sibTransId="{004F0AF7-DADF-4116-A80E-16DB7DC88190}"/>
    <dgm:cxn modelId="{957A1F2F-1254-4FA9-B399-2251242CE835}" type="presParOf" srcId="{211136E4-DAA8-4141-B509-71F3F9AE76C9}" destId="{23016DC1-EADD-436A-B4ED-A63A4AFB96BC}" srcOrd="0" destOrd="0" presId="urn:microsoft.com/office/officeart/2005/8/layout/cycle3"/>
    <dgm:cxn modelId="{649446E6-B1F1-43F4-BDAD-8F0B4EDC7AF2}" type="presParOf" srcId="{23016DC1-EADD-436A-B4ED-A63A4AFB96BC}" destId="{32730229-ADA4-48C1-92B3-BBFD040EFCBD}" srcOrd="0" destOrd="0" presId="urn:microsoft.com/office/officeart/2005/8/layout/cycle3"/>
    <dgm:cxn modelId="{DA86CDE9-7819-43A9-A9FC-3BC8730873D9}" type="presParOf" srcId="{23016DC1-EADD-436A-B4ED-A63A4AFB96BC}" destId="{96A6290C-DA35-4D3B-8A97-FF942F5855B3}" srcOrd="1" destOrd="0" presId="urn:microsoft.com/office/officeart/2005/8/layout/cycle3"/>
    <dgm:cxn modelId="{5104C5FC-8AD2-452A-8C37-F754A1C0D369}" type="presParOf" srcId="{23016DC1-EADD-436A-B4ED-A63A4AFB96BC}" destId="{BB379E9D-A331-43EC-B185-C4F3DCF1F845}" srcOrd="2" destOrd="0" presId="urn:microsoft.com/office/officeart/2005/8/layout/cycle3"/>
    <dgm:cxn modelId="{21D85E56-D423-4031-A8FE-776E9111AD5C}" type="presParOf" srcId="{23016DC1-EADD-436A-B4ED-A63A4AFB96BC}" destId="{96B09563-5E1D-4D3B-B20F-4F36EF1E9206}" srcOrd="3" destOrd="0" presId="urn:microsoft.com/office/officeart/2005/8/layout/cycle3"/>
    <dgm:cxn modelId="{8E56EC4B-3B2D-4C6C-A45E-38A97FDD2DCE}" type="presParOf" srcId="{23016DC1-EADD-436A-B4ED-A63A4AFB96BC}" destId="{287A6F18-B18E-418E-9075-C0C8A9F6933C}" srcOrd="4" destOrd="0" presId="urn:microsoft.com/office/officeart/2005/8/layout/cycle3"/>
    <dgm:cxn modelId="{97F80F62-D0E6-4409-9FEC-A9875F53070F}" type="presParOf" srcId="{23016DC1-EADD-436A-B4ED-A63A4AFB96BC}" destId="{97172941-41DA-4F2A-B66D-A3118A019DF2}" srcOrd="5" destOrd="0" presId="urn:microsoft.com/office/officeart/2005/8/layout/cycle3"/>
  </dgm:cxnLst>
  <dgm:bg>
    <a:solidFill>
      <a:srgbClr val="92D050"/>
    </a:solidFill>
  </dgm:bg>
  <dgm:whole>
    <a:ln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37F5FF0-2AEF-4F60-907C-C7BCF3A4FB86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B21B4FA-5D98-4109-8766-8F175D5CFA6C}">
      <dgm:prSet phldrT="[Text]" custT="1"/>
      <dgm:spPr/>
      <dgm:t>
        <a:bodyPr/>
        <a:lstStyle/>
        <a:p>
          <a:r>
            <a:rPr lang="en-GB" sz="2800" b="1" dirty="0"/>
            <a:t>Disadvantages</a:t>
          </a:r>
          <a:r>
            <a:rPr lang="en-GB" sz="2400" b="1" dirty="0"/>
            <a:t> </a:t>
          </a:r>
          <a:endParaRPr lang="en-US" sz="2400" dirty="0"/>
        </a:p>
      </dgm:t>
    </dgm:pt>
    <dgm:pt modelId="{2C667298-8C8E-4349-87D8-F1F3972A816D}" type="parTrans" cxnId="{226C4BDA-A217-4B31-9433-48578830E624}">
      <dgm:prSet/>
      <dgm:spPr/>
      <dgm:t>
        <a:bodyPr/>
        <a:lstStyle/>
        <a:p>
          <a:endParaRPr lang="en-US"/>
        </a:p>
      </dgm:t>
    </dgm:pt>
    <dgm:pt modelId="{E0F8AA1D-85BB-4659-82ED-3D795B39522E}" type="sibTrans" cxnId="{226C4BDA-A217-4B31-9433-48578830E624}">
      <dgm:prSet/>
      <dgm:spPr/>
      <dgm:t>
        <a:bodyPr/>
        <a:lstStyle/>
        <a:p>
          <a:endParaRPr lang="en-US"/>
        </a:p>
      </dgm:t>
    </dgm:pt>
    <dgm:pt modelId="{50CE7CD2-E85F-4532-B66B-5AA26A1CFC6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Utilizing statistical software packages  may require a learning curve, especially for individuals who are new to programming or statistical analysis</a:t>
          </a:r>
        </a:p>
      </dgm:t>
    </dgm:pt>
    <dgm:pt modelId="{58A0BD6E-F93D-4515-86E8-83EA3DA6EABD}" type="parTrans" cxnId="{68ADC1D5-E21E-498A-91D2-3CB7622DE9D5}">
      <dgm:prSet/>
      <dgm:spPr/>
      <dgm:t>
        <a:bodyPr/>
        <a:lstStyle/>
        <a:p>
          <a:endParaRPr lang="en-US"/>
        </a:p>
      </dgm:t>
    </dgm:pt>
    <dgm:pt modelId="{09A7C35B-F56D-4929-A457-71D079053F2B}" type="sibTrans" cxnId="{68ADC1D5-E21E-498A-91D2-3CB7622DE9D5}">
      <dgm:prSet/>
      <dgm:spPr/>
      <dgm:t>
        <a:bodyPr/>
        <a:lstStyle/>
        <a:p>
          <a:endParaRPr lang="en-US"/>
        </a:p>
      </dgm:t>
    </dgm:pt>
    <dgm:pt modelId="{82473F2C-72D6-409A-B54C-F9893B6FED6D}">
      <dgm:prSet phldrT="[Text]"/>
      <dgm:spPr/>
      <dgm:t>
        <a:bodyPr/>
        <a:lstStyle/>
        <a:p>
          <a:r>
            <a:rPr lang="en-US" dirty="0" err="1"/>
            <a:t>Softwares</a:t>
          </a:r>
          <a:r>
            <a:rPr lang="en-US" dirty="0"/>
            <a:t> often require a license, which can be costly. The availability of certain advanced features or add-ons may also come at an additional cost.</a:t>
          </a:r>
        </a:p>
      </dgm:t>
    </dgm:pt>
    <dgm:pt modelId="{FAA847A7-5EFE-4939-9037-30F72EB32E3A}" type="parTrans" cxnId="{F32CA1B4-F6A0-46C9-929B-2E5FE75F19FA}">
      <dgm:prSet/>
      <dgm:spPr/>
      <dgm:t>
        <a:bodyPr/>
        <a:lstStyle/>
        <a:p>
          <a:endParaRPr lang="en-US"/>
        </a:p>
      </dgm:t>
    </dgm:pt>
    <dgm:pt modelId="{ABF4714D-ED41-4C95-83F8-0B4DA47AB414}" type="sibTrans" cxnId="{F32CA1B4-F6A0-46C9-929B-2E5FE75F19FA}">
      <dgm:prSet/>
      <dgm:spPr/>
      <dgm:t>
        <a:bodyPr/>
        <a:lstStyle/>
        <a:p>
          <a:endParaRPr lang="en-US"/>
        </a:p>
      </dgm:t>
    </dgm:pt>
    <dgm:pt modelId="{F2BBCC4A-AC1C-4869-8C9F-B855B788C5B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Using statistical software packages can sometimes present technical challenges, such as installation problems, compatibility issues, or software errors which may require technical expertise</a:t>
          </a:r>
        </a:p>
      </dgm:t>
    </dgm:pt>
    <dgm:pt modelId="{BBD3BD8D-5F00-4F1B-81C3-14F1E82A8FBE}" type="parTrans" cxnId="{4BE9D77A-9C80-4195-BF9A-2889A5524329}">
      <dgm:prSet/>
      <dgm:spPr/>
      <dgm:t>
        <a:bodyPr/>
        <a:lstStyle/>
        <a:p>
          <a:endParaRPr lang="en-US"/>
        </a:p>
      </dgm:t>
    </dgm:pt>
    <dgm:pt modelId="{DE575588-9C77-4B60-A3A6-CB3680EFB945}" type="sibTrans" cxnId="{4BE9D77A-9C80-4195-BF9A-2889A5524329}">
      <dgm:prSet/>
      <dgm:spPr/>
      <dgm:t>
        <a:bodyPr/>
        <a:lstStyle/>
        <a:p>
          <a:endParaRPr lang="en-US"/>
        </a:p>
      </dgm:t>
    </dgm:pt>
    <dgm:pt modelId="{0B7F8CF7-73A0-4F6A-8742-180C820C00DD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Statistical software packages often have default settings and users who are not familiar with these underlying assumptions may inadvertently apply inappropriate settings, leading to  misinterpretations.</a:t>
          </a:r>
        </a:p>
      </dgm:t>
    </dgm:pt>
    <dgm:pt modelId="{2304CA3F-32FE-4E08-ACDC-B833FDCEDF18}" type="parTrans" cxnId="{269E4E09-922D-46C3-8132-B2F567F956DA}">
      <dgm:prSet/>
      <dgm:spPr/>
      <dgm:t>
        <a:bodyPr/>
        <a:lstStyle/>
        <a:p>
          <a:endParaRPr lang="en-US"/>
        </a:p>
      </dgm:t>
    </dgm:pt>
    <dgm:pt modelId="{9EA034ED-9686-404D-AE4C-8617D68FD5F3}" type="sibTrans" cxnId="{269E4E09-922D-46C3-8132-B2F567F956DA}">
      <dgm:prSet/>
      <dgm:spPr/>
      <dgm:t>
        <a:bodyPr/>
        <a:lstStyle/>
        <a:p>
          <a:endParaRPr lang="en-US"/>
        </a:p>
      </dgm:t>
    </dgm:pt>
    <dgm:pt modelId="{8EBD3C84-D5B4-4FA2-9CA0-EA5892DE5461}" type="pres">
      <dgm:prSet presAssocID="{937F5FF0-2AEF-4F60-907C-C7BCF3A4FB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F84327-CFD1-42AA-9D6F-9579C984F9BD}" type="pres">
      <dgm:prSet presAssocID="{9B21B4FA-5D98-4109-8766-8F175D5CFA6C}" presName="hierRoot1" presStyleCnt="0">
        <dgm:presLayoutVars>
          <dgm:hierBranch val="init"/>
        </dgm:presLayoutVars>
      </dgm:prSet>
      <dgm:spPr/>
    </dgm:pt>
    <dgm:pt modelId="{197199F5-7EF8-4158-AF0B-1CE9E93FDA51}" type="pres">
      <dgm:prSet presAssocID="{9B21B4FA-5D98-4109-8766-8F175D5CFA6C}" presName="rootComposite1" presStyleCnt="0"/>
      <dgm:spPr/>
    </dgm:pt>
    <dgm:pt modelId="{564E2953-C048-4871-B29E-9686D237EFB9}" type="pres">
      <dgm:prSet presAssocID="{9B21B4FA-5D98-4109-8766-8F175D5CFA6C}" presName="rootText1" presStyleLbl="node0" presStyleIdx="0" presStyleCnt="1" custScaleX="200978" custScaleY="67127" custLinFactNeighborX="0" custLinFactNeighborY="-67703">
        <dgm:presLayoutVars>
          <dgm:chPref val="3"/>
        </dgm:presLayoutVars>
      </dgm:prSet>
      <dgm:spPr/>
    </dgm:pt>
    <dgm:pt modelId="{E46F6223-9B16-404F-8220-E474AFAA1A27}" type="pres">
      <dgm:prSet presAssocID="{9B21B4FA-5D98-4109-8766-8F175D5CFA6C}" presName="rootConnector1" presStyleLbl="node1" presStyleIdx="0" presStyleCnt="0"/>
      <dgm:spPr/>
    </dgm:pt>
    <dgm:pt modelId="{F846F6AA-D323-4892-B8C7-A26A2CB9AC3B}" type="pres">
      <dgm:prSet presAssocID="{9B21B4FA-5D98-4109-8766-8F175D5CFA6C}" presName="hierChild2" presStyleCnt="0"/>
      <dgm:spPr/>
    </dgm:pt>
    <dgm:pt modelId="{5AF833AB-6562-413A-A23D-BAB1E5B6539E}" type="pres">
      <dgm:prSet presAssocID="{58A0BD6E-F93D-4515-86E8-83EA3DA6EABD}" presName="Name37" presStyleLbl="parChTrans1D2" presStyleIdx="0" presStyleCnt="4"/>
      <dgm:spPr/>
    </dgm:pt>
    <dgm:pt modelId="{72B4AEDB-69A7-40B2-9AA0-6E1D7AC8A72C}" type="pres">
      <dgm:prSet presAssocID="{50CE7CD2-E85F-4532-B66B-5AA26A1CFC65}" presName="hierRoot2" presStyleCnt="0">
        <dgm:presLayoutVars>
          <dgm:hierBranch val="init"/>
        </dgm:presLayoutVars>
      </dgm:prSet>
      <dgm:spPr/>
    </dgm:pt>
    <dgm:pt modelId="{7B550AD3-50AC-4E21-8E2F-8DACDE360E84}" type="pres">
      <dgm:prSet presAssocID="{50CE7CD2-E85F-4532-B66B-5AA26A1CFC65}" presName="rootComposite" presStyleCnt="0"/>
      <dgm:spPr/>
    </dgm:pt>
    <dgm:pt modelId="{1F604E75-F985-4E4C-9264-2D560FDB6180}" type="pres">
      <dgm:prSet presAssocID="{50CE7CD2-E85F-4532-B66B-5AA26A1CFC65}" presName="rootText" presStyleLbl="node2" presStyleIdx="0" presStyleCnt="4" custScaleY="293752" custLinFactNeighborX="222" custLinFactNeighborY="44656">
        <dgm:presLayoutVars>
          <dgm:chPref val="3"/>
        </dgm:presLayoutVars>
      </dgm:prSet>
      <dgm:spPr/>
    </dgm:pt>
    <dgm:pt modelId="{FCF71BEE-5704-46F7-A72A-C4C4581A5353}" type="pres">
      <dgm:prSet presAssocID="{50CE7CD2-E85F-4532-B66B-5AA26A1CFC65}" presName="rootConnector" presStyleLbl="node2" presStyleIdx="0" presStyleCnt="4"/>
      <dgm:spPr/>
    </dgm:pt>
    <dgm:pt modelId="{B01FB2DC-B122-4A5F-86F0-0B396FEDD34E}" type="pres">
      <dgm:prSet presAssocID="{50CE7CD2-E85F-4532-B66B-5AA26A1CFC65}" presName="hierChild4" presStyleCnt="0"/>
      <dgm:spPr/>
    </dgm:pt>
    <dgm:pt modelId="{C542F8FC-8ED9-4C72-92A1-396F4CCCD860}" type="pres">
      <dgm:prSet presAssocID="{50CE7CD2-E85F-4532-B66B-5AA26A1CFC65}" presName="hierChild5" presStyleCnt="0"/>
      <dgm:spPr/>
    </dgm:pt>
    <dgm:pt modelId="{11DF591B-66CF-4643-B683-EF6598572382}" type="pres">
      <dgm:prSet presAssocID="{FAA847A7-5EFE-4939-9037-30F72EB32E3A}" presName="Name37" presStyleLbl="parChTrans1D2" presStyleIdx="1" presStyleCnt="4"/>
      <dgm:spPr/>
    </dgm:pt>
    <dgm:pt modelId="{32A35379-5C39-46AE-AFD8-771FF095652B}" type="pres">
      <dgm:prSet presAssocID="{82473F2C-72D6-409A-B54C-F9893B6FED6D}" presName="hierRoot2" presStyleCnt="0">
        <dgm:presLayoutVars>
          <dgm:hierBranch val="init"/>
        </dgm:presLayoutVars>
      </dgm:prSet>
      <dgm:spPr/>
    </dgm:pt>
    <dgm:pt modelId="{45DB75C0-FE45-481A-BB4C-ECCFC0048B25}" type="pres">
      <dgm:prSet presAssocID="{82473F2C-72D6-409A-B54C-F9893B6FED6D}" presName="rootComposite" presStyleCnt="0"/>
      <dgm:spPr/>
    </dgm:pt>
    <dgm:pt modelId="{E283AE57-5776-46FF-BE7E-4E22D8A8E988}" type="pres">
      <dgm:prSet presAssocID="{82473F2C-72D6-409A-B54C-F9893B6FED6D}" presName="rootText" presStyleLbl="node2" presStyleIdx="1" presStyleCnt="4" custScaleY="293752" custLinFactNeighborX="-1839" custLinFactNeighborY="44656">
        <dgm:presLayoutVars>
          <dgm:chPref val="3"/>
        </dgm:presLayoutVars>
      </dgm:prSet>
      <dgm:spPr/>
    </dgm:pt>
    <dgm:pt modelId="{087F1257-DA73-4E3E-BD40-45831815EB98}" type="pres">
      <dgm:prSet presAssocID="{82473F2C-72D6-409A-B54C-F9893B6FED6D}" presName="rootConnector" presStyleLbl="node2" presStyleIdx="1" presStyleCnt="4"/>
      <dgm:spPr/>
    </dgm:pt>
    <dgm:pt modelId="{5FC70684-1B04-4DFB-B87A-F9986EFB5CE5}" type="pres">
      <dgm:prSet presAssocID="{82473F2C-72D6-409A-B54C-F9893B6FED6D}" presName="hierChild4" presStyleCnt="0"/>
      <dgm:spPr/>
    </dgm:pt>
    <dgm:pt modelId="{895176FE-FD42-4481-9D80-3321ED4938AC}" type="pres">
      <dgm:prSet presAssocID="{82473F2C-72D6-409A-B54C-F9893B6FED6D}" presName="hierChild5" presStyleCnt="0"/>
      <dgm:spPr/>
    </dgm:pt>
    <dgm:pt modelId="{2750E782-8765-4DF0-B8CD-49E73A0A236D}" type="pres">
      <dgm:prSet presAssocID="{BBD3BD8D-5F00-4F1B-81C3-14F1E82A8FBE}" presName="Name37" presStyleLbl="parChTrans1D2" presStyleIdx="2" presStyleCnt="4"/>
      <dgm:spPr/>
    </dgm:pt>
    <dgm:pt modelId="{38A0231A-F9FE-4354-B9C0-3322F1B808BA}" type="pres">
      <dgm:prSet presAssocID="{F2BBCC4A-AC1C-4869-8C9F-B855B788C5B5}" presName="hierRoot2" presStyleCnt="0">
        <dgm:presLayoutVars>
          <dgm:hierBranch val="init"/>
        </dgm:presLayoutVars>
      </dgm:prSet>
      <dgm:spPr/>
    </dgm:pt>
    <dgm:pt modelId="{829D3EB0-138C-47F6-A319-F670722B59C2}" type="pres">
      <dgm:prSet presAssocID="{F2BBCC4A-AC1C-4869-8C9F-B855B788C5B5}" presName="rootComposite" presStyleCnt="0"/>
      <dgm:spPr/>
    </dgm:pt>
    <dgm:pt modelId="{13880456-D241-4214-AF19-3E3F429A645B}" type="pres">
      <dgm:prSet presAssocID="{F2BBCC4A-AC1C-4869-8C9F-B855B788C5B5}" presName="rootText" presStyleLbl="node2" presStyleIdx="2" presStyleCnt="4" custScaleY="293752" custLinFactNeighborX="-1839" custLinFactNeighborY="44656">
        <dgm:presLayoutVars>
          <dgm:chPref val="3"/>
        </dgm:presLayoutVars>
      </dgm:prSet>
      <dgm:spPr/>
    </dgm:pt>
    <dgm:pt modelId="{23F38496-2411-46E8-922E-8CAF02B1AF82}" type="pres">
      <dgm:prSet presAssocID="{F2BBCC4A-AC1C-4869-8C9F-B855B788C5B5}" presName="rootConnector" presStyleLbl="node2" presStyleIdx="2" presStyleCnt="4"/>
      <dgm:spPr/>
    </dgm:pt>
    <dgm:pt modelId="{00A0C922-03C1-4AA6-AD4B-24178D5A049F}" type="pres">
      <dgm:prSet presAssocID="{F2BBCC4A-AC1C-4869-8C9F-B855B788C5B5}" presName="hierChild4" presStyleCnt="0"/>
      <dgm:spPr/>
    </dgm:pt>
    <dgm:pt modelId="{1BFD5118-A458-4152-91B7-B2FECF7C3B86}" type="pres">
      <dgm:prSet presAssocID="{F2BBCC4A-AC1C-4869-8C9F-B855B788C5B5}" presName="hierChild5" presStyleCnt="0"/>
      <dgm:spPr/>
    </dgm:pt>
    <dgm:pt modelId="{B36B6057-D3EB-4746-A5C6-A620C0AA1040}" type="pres">
      <dgm:prSet presAssocID="{2304CA3F-32FE-4E08-ACDC-B833FDCEDF18}" presName="Name37" presStyleLbl="parChTrans1D2" presStyleIdx="3" presStyleCnt="4"/>
      <dgm:spPr/>
    </dgm:pt>
    <dgm:pt modelId="{589B3B01-BF8B-477D-997C-B34205002148}" type="pres">
      <dgm:prSet presAssocID="{0B7F8CF7-73A0-4F6A-8742-180C820C00DD}" presName="hierRoot2" presStyleCnt="0">
        <dgm:presLayoutVars>
          <dgm:hierBranch val="init"/>
        </dgm:presLayoutVars>
      </dgm:prSet>
      <dgm:spPr/>
    </dgm:pt>
    <dgm:pt modelId="{956FE1DF-5211-4125-99C3-55517BB711BB}" type="pres">
      <dgm:prSet presAssocID="{0B7F8CF7-73A0-4F6A-8742-180C820C00DD}" presName="rootComposite" presStyleCnt="0"/>
      <dgm:spPr/>
    </dgm:pt>
    <dgm:pt modelId="{DF04C6BF-15BA-4042-95A0-6231C43E869A}" type="pres">
      <dgm:prSet presAssocID="{0B7F8CF7-73A0-4F6A-8742-180C820C00DD}" presName="rootText" presStyleLbl="node2" presStyleIdx="3" presStyleCnt="4" custScaleY="293752" custLinFactNeighborX="-1839" custLinFactNeighborY="44656">
        <dgm:presLayoutVars>
          <dgm:chPref val="3"/>
        </dgm:presLayoutVars>
      </dgm:prSet>
      <dgm:spPr/>
    </dgm:pt>
    <dgm:pt modelId="{875FA442-2CC9-4657-9E05-F76C94D4F749}" type="pres">
      <dgm:prSet presAssocID="{0B7F8CF7-73A0-4F6A-8742-180C820C00DD}" presName="rootConnector" presStyleLbl="node2" presStyleIdx="3" presStyleCnt="4"/>
      <dgm:spPr/>
    </dgm:pt>
    <dgm:pt modelId="{9EA28E4A-23F6-4582-9A01-B1E3C0A763BB}" type="pres">
      <dgm:prSet presAssocID="{0B7F8CF7-73A0-4F6A-8742-180C820C00DD}" presName="hierChild4" presStyleCnt="0"/>
      <dgm:spPr/>
    </dgm:pt>
    <dgm:pt modelId="{E8C9F5F0-B5BC-42B8-9C7B-FDF29F9CC007}" type="pres">
      <dgm:prSet presAssocID="{0B7F8CF7-73A0-4F6A-8742-180C820C00DD}" presName="hierChild5" presStyleCnt="0"/>
      <dgm:spPr/>
    </dgm:pt>
    <dgm:pt modelId="{31B1DD54-0BE9-4A31-BFDD-FD794236FB52}" type="pres">
      <dgm:prSet presAssocID="{9B21B4FA-5D98-4109-8766-8F175D5CFA6C}" presName="hierChild3" presStyleCnt="0"/>
      <dgm:spPr/>
    </dgm:pt>
  </dgm:ptLst>
  <dgm:cxnLst>
    <dgm:cxn modelId="{269E4E09-922D-46C3-8132-B2F567F956DA}" srcId="{9B21B4FA-5D98-4109-8766-8F175D5CFA6C}" destId="{0B7F8CF7-73A0-4F6A-8742-180C820C00DD}" srcOrd="3" destOrd="0" parTransId="{2304CA3F-32FE-4E08-ACDC-B833FDCEDF18}" sibTransId="{9EA034ED-9686-404D-AE4C-8617D68FD5F3}"/>
    <dgm:cxn modelId="{FF49830E-EBEA-449B-8A74-B4904BF2AF37}" type="presOf" srcId="{82473F2C-72D6-409A-B54C-F9893B6FED6D}" destId="{E283AE57-5776-46FF-BE7E-4E22D8A8E988}" srcOrd="0" destOrd="0" presId="urn:microsoft.com/office/officeart/2005/8/layout/orgChart1"/>
    <dgm:cxn modelId="{62C75918-2105-4DB2-B09B-938BAAE134E6}" type="presOf" srcId="{9B21B4FA-5D98-4109-8766-8F175D5CFA6C}" destId="{564E2953-C048-4871-B29E-9686D237EFB9}" srcOrd="0" destOrd="0" presId="urn:microsoft.com/office/officeart/2005/8/layout/orgChart1"/>
    <dgm:cxn modelId="{D4BF7B25-045C-450E-B347-1A18C49ECC49}" type="presOf" srcId="{82473F2C-72D6-409A-B54C-F9893B6FED6D}" destId="{087F1257-DA73-4E3E-BD40-45831815EB98}" srcOrd="1" destOrd="0" presId="urn:microsoft.com/office/officeart/2005/8/layout/orgChart1"/>
    <dgm:cxn modelId="{0616D128-205F-4FE9-9D42-F38868A48CD8}" type="presOf" srcId="{50CE7CD2-E85F-4532-B66B-5AA26A1CFC65}" destId="{1F604E75-F985-4E4C-9264-2D560FDB6180}" srcOrd="0" destOrd="0" presId="urn:microsoft.com/office/officeart/2005/8/layout/orgChart1"/>
    <dgm:cxn modelId="{BBA26F2E-9FD0-4F79-B5DF-5DCF2B7BBFBB}" type="presOf" srcId="{F2BBCC4A-AC1C-4869-8C9F-B855B788C5B5}" destId="{23F38496-2411-46E8-922E-8CAF02B1AF82}" srcOrd="1" destOrd="0" presId="urn:microsoft.com/office/officeart/2005/8/layout/orgChart1"/>
    <dgm:cxn modelId="{6D54CF37-E47C-4D44-8325-55CA9B6C910D}" type="presOf" srcId="{F2BBCC4A-AC1C-4869-8C9F-B855B788C5B5}" destId="{13880456-D241-4214-AF19-3E3F429A645B}" srcOrd="0" destOrd="0" presId="urn:microsoft.com/office/officeart/2005/8/layout/orgChart1"/>
    <dgm:cxn modelId="{019F9665-E930-4710-B915-C75A456A7007}" type="presOf" srcId="{9B21B4FA-5D98-4109-8766-8F175D5CFA6C}" destId="{E46F6223-9B16-404F-8220-E474AFAA1A27}" srcOrd="1" destOrd="0" presId="urn:microsoft.com/office/officeart/2005/8/layout/orgChart1"/>
    <dgm:cxn modelId="{16B63775-06EF-49D5-912E-66B5861EE29A}" type="presOf" srcId="{BBD3BD8D-5F00-4F1B-81C3-14F1E82A8FBE}" destId="{2750E782-8765-4DF0-B8CD-49E73A0A236D}" srcOrd="0" destOrd="0" presId="urn:microsoft.com/office/officeart/2005/8/layout/orgChart1"/>
    <dgm:cxn modelId="{68936E79-18CD-4219-AAF5-09363AC78176}" type="presOf" srcId="{0B7F8CF7-73A0-4F6A-8742-180C820C00DD}" destId="{DF04C6BF-15BA-4042-95A0-6231C43E869A}" srcOrd="0" destOrd="0" presId="urn:microsoft.com/office/officeart/2005/8/layout/orgChart1"/>
    <dgm:cxn modelId="{E7179459-6888-45C9-AF31-9FF3EC441B6F}" type="presOf" srcId="{0B7F8CF7-73A0-4F6A-8742-180C820C00DD}" destId="{875FA442-2CC9-4657-9E05-F76C94D4F749}" srcOrd="1" destOrd="0" presId="urn:microsoft.com/office/officeart/2005/8/layout/orgChart1"/>
    <dgm:cxn modelId="{4BE9D77A-9C80-4195-BF9A-2889A5524329}" srcId="{9B21B4FA-5D98-4109-8766-8F175D5CFA6C}" destId="{F2BBCC4A-AC1C-4869-8C9F-B855B788C5B5}" srcOrd="2" destOrd="0" parTransId="{BBD3BD8D-5F00-4F1B-81C3-14F1E82A8FBE}" sibTransId="{DE575588-9C77-4B60-A3A6-CB3680EFB945}"/>
    <dgm:cxn modelId="{37FCB184-D5D2-479C-86BA-85C32E56253D}" type="presOf" srcId="{2304CA3F-32FE-4E08-ACDC-B833FDCEDF18}" destId="{B36B6057-D3EB-4746-A5C6-A620C0AA1040}" srcOrd="0" destOrd="0" presId="urn:microsoft.com/office/officeart/2005/8/layout/orgChart1"/>
    <dgm:cxn modelId="{9A53CA90-A37C-4581-A259-E5AA4C4F82DD}" type="presOf" srcId="{50CE7CD2-E85F-4532-B66B-5AA26A1CFC65}" destId="{FCF71BEE-5704-46F7-A72A-C4C4581A5353}" srcOrd="1" destOrd="0" presId="urn:microsoft.com/office/officeart/2005/8/layout/orgChart1"/>
    <dgm:cxn modelId="{34AC07AF-C04A-4A67-AFCB-CF80D9C8CC41}" type="presOf" srcId="{FAA847A7-5EFE-4939-9037-30F72EB32E3A}" destId="{11DF591B-66CF-4643-B683-EF6598572382}" srcOrd="0" destOrd="0" presId="urn:microsoft.com/office/officeart/2005/8/layout/orgChart1"/>
    <dgm:cxn modelId="{F32CA1B4-F6A0-46C9-929B-2E5FE75F19FA}" srcId="{9B21B4FA-5D98-4109-8766-8F175D5CFA6C}" destId="{82473F2C-72D6-409A-B54C-F9893B6FED6D}" srcOrd="1" destOrd="0" parTransId="{FAA847A7-5EFE-4939-9037-30F72EB32E3A}" sibTransId="{ABF4714D-ED41-4C95-83F8-0B4DA47AB414}"/>
    <dgm:cxn modelId="{90C4C7C0-8735-40D8-A9B0-C76B30E01E63}" type="presOf" srcId="{937F5FF0-2AEF-4F60-907C-C7BCF3A4FB86}" destId="{8EBD3C84-D5B4-4FA2-9CA0-EA5892DE5461}" srcOrd="0" destOrd="0" presId="urn:microsoft.com/office/officeart/2005/8/layout/orgChart1"/>
    <dgm:cxn modelId="{68ADC1D5-E21E-498A-91D2-3CB7622DE9D5}" srcId="{9B21B4FA-5D98-4109-8766-8F175D5CFA6C}" destId="{50CE7CD2-E85F-4532-B66B-5AA26A1CFC65}" srcOrd="0" destOrd="0" parTransId="{58A0BD6E-F93D-4515-86E8-83EA3DA6EABD}" sibTransId="{09A7C35B-F56D-4929-A457-71D079053F2B}"/>
    <dgm:cxn modelId="{226C4BDA-A217-4B31-9433-48578830E624}" srcId="{937F5FF0-2AEF-4F60-907C-C7BCF3A4FB86}" destId="{9B21B4FA-5D98-4109-8766-8F175D5CFA6C}" srcOrd="0" destOrd="0" parTransId="{2C667298-8C8E-4349-87D8-F1F3972A816D}" sibTransId="{E0F8AA1D-85BB-4659-82ED-3D795B39522E}"/>
    <dgm:cxn modelId="{BBD6F2E2-5BFC-42DF-B82D-C55A76843381}" type="presOf" srcId="{58A0BD6E-F93D-4515-86E8-83EA3DA6EABD}" destId="{5AF833AB-6562-413A-A23D-BAB1E5B6539E}" srcOrd="0" destOrd="0" presId="urn:microsoft.com/office/officeart/2005/8/layout/orgChart1"/>
    <dgm:cxn modelId="{DEC11143-392B-4106-BF71-ED122D49092C}" type="presParOf" srcId="{8EBD3C84-D5B4-4FA2-9CA0-EA5892DE5461}" destId="{7CF84327-CFD1-42AA-9D6F-9579C984F9BD}" srcOrd="0" destOrd="0" presId="urn:microsoft.com/office/officeart/2005/8/layout/orgChart1"/>
    <dgm:cxn modelId="{E9DB28EB-75BB-4CBA-A111-2AEF6C9EAD0F}" type="presParOf" srcId="{7CF84327-CFD1-42AA-9D6F-9579C984F9BD}" destId="{197199F5-7EF8-4158-AF0B-1CE9E93FDA51}" srcOrd="0" destOrd="0" presId="urn:microsoft.com/office/officeart/2005/8/layout/orgChart1"/>
    <dgm:cxn modelId="{9CF437D4-8F36-40B3-8DB2-20C16959FF04}" type="presParOf" srcId="{197199F5-7EF8-4158-AF0B-1CE9E93FDA51}" destId="{564E2953-C048-4871-B29E-9686D237EFB9}" srcOrd="0" destOrd="0" presId="urn:microsoft.com/office/officeart/2005/8/layout/orgChart1"/>
    <dgm:cxn modelId="{DE9CE531-8312-44FA-A8EB-A65F3AF0734E}" type="presParOf" srcId="{197199F5-7EF8-4158-AF0B-1CE9E93FDA51}" destId="{E46F6223-9B16-404F-8220-E474AFAA1A27}" srcOrd="1" destOrd="0" presId="urn:microsoft.com/office/officeart/2005/8/layout/orgChart1"/>
    <dgm:cxn modelId="{2C519E42-054F-4F7A-8F3B-BE1320FBF8D7}" type="presParOf" srcId="{7CF84327-CFD1-42AA-9D6F-9579C984F9BD}" destId="{F846F6AA-D323-4892-B8C7-A26A2CB9AC3B}" srcOrd="1" destOrd="0" presId="urn:microsoft.com/office/officeart/2005/8/layout/orgChart1"/>
    <dgm:cxn modelId="{3DEA1023-F0EF-4C81-A652-AEB4A4A4A7EB}" type="presParOf" srcId="{F846F6AA-D323-4892-B8C7-A26A2CB9AC3B}" destId="{5AF833AB-6562-413A-A23D-BAB1E5B6539E}" srcOrd="0" destOrd="0" presId="urn:microsoft.com/office/officeart/2005/8/layout/orgChart1"/>
    <dgm:cxn modelId="{E602F2FC-E40A-4347-A6D5-AB828FD62306}" type="presParOf" srcId="{F846F6AA-D323-4892-B8C7-A26A2CB9AC3B}" destId="{72B4AEDB-69A7-40B2-9AA0-6E1D7AC8A72C}" srcOrd="1" destOrd="0" presId="urn:microsoft.com/office/officeart/2005/8/layout/orgChart1"/>
    <dgm:cxn modelId="{DCDA327B-21FB-4084-A654-9C4606832568}" type="presParOf" srcId="{72B4AEDB-69A7-40B2-9AA0-6E1D7AC8A72C}" destId="{7B550AD3-50AC-4E21-8E2F-8DACDE360E84}" srcOrd="0" destOrd="0" presId="urn:microsoft.com/office/officeart/2005/8/layout/orgChart1"/>
    <dgm:cxn modelId="{4C32F185-59BA-4F64-809E-098FFEF17D0D}" type="presParOf" srcId="{7B550AD3-50AC-4E21-8E2F-8DACDE360E84}" destId="{1F604E75-F985-4E4C-9264-2D560FDB6180}" srcOrd="0" destOrd="0" presId="urn:microsoft.com/office/officeart/2005/8/layout/orgChart1"/>
    <dgm:cxn modelId="{1D2EC6DD-1A3E-4F7D-9718-98086DFA9746}" type="presParOf" srcId="{7B550AD3-50AC-4E21-8E2F-8DACDE360E84}" destId="{FCF71BEE-5704-46F7-A72A-C4C4581A5353}" srcOrd="1" destOrd="0" presId="urn:microsoft.com/office/officeart/2005/8/layout/orgChart1"/>
    <dgm:cxn modelId="{7911B2D2-0554-49FD-83D2-AA74D057982F}" type="presParOf" srcId="{72B4AEDB-69A7-40B2-9AA0-6E1D7AC8A72C}" destId="{B01FB2DC-B122-4A5F-86F0-0B396FEDD34E}" srcOrd="1" destOrd="0" presId="urn:microsoft.com/office/officeart/2005/8/layout/orgChart1"/>
    <dgm:cxn modelId="{B48C3E68-DD11-492C-8320-E8C7E8CFBB40}" type="presParOf" srcId="{72B4AEDB-69A7-40B2-9AA0-6E1D7AC8A72C}" destId="{C542F8FC-8ED9-4C72-92A1-396F4CCCD860}" srcOrd="2" destOrd="0" presId="urn:microsoft.com/office/officeart/2005/8/layout/orgChart1"/>
    <dgm:cxn modelId="{C4FD2D83-31AD-494C-9AD1-7A52F4DCA395}" type="presParOf" srcId="{F846F6AA-D323-4892-B8C7-A26A2CB9AC3B}" destId="{11DF591B-66CF-4643-B683-EF6598572382}" srcOrd="2" destOrd="0" presId="urn:microsoft.com/office/officeart/2005/8/layout/orgChart1"/>
    <dgm:cxn modelId="{C9044E26-99DC-46AC-A3CA-9CF033C3D904}" type="presParOf" srcId="{F846F6AA-D323-4892-B8C7-A26A2CB9AC3B}" destId="{32A35379-5C39-46AE-AFD8-771FF095652B}" srcOrd="3" destOrd="0" presId="urn:microsoft.com/office/officeart/2005/8/layout/orgChart1"/>
    <dgm:cxn modelId="{D406ADEB-B84B-48D4-9DCC-E4D2BE97DB0E}" type="presParOf" srcId="{32A35379-5C39-46AE-AFD8-771FF095652B}" destId="{45DB75C0-FE45-481A-BB4C-ECCFC0048B25}" srcOrd="0" destOrd="0" presId="urn:microsoft.com/office/officeart/2005/8/layout/orgChart1"/>
    <dgm:cxn modelId="{CFB12E57-ED3D-44C9-8C1D-52E48E28EE37}" type="presParOf" srcId="{45DB75C0-FE45-481A-BB4C-ECCFC0048B25}" destId="{E283AE57-5776-46FF-BE7E-4E22D8A8E988}" srcOrd="0" destOrd="0" presId="urn:microsoft.com/office/officeart/2005/8/layout/orgChart1"/>
    <dgm:cxn modelId="{532C382F-B5AD-40E2-BBD8-4DF986A065E4}" type="presParOf" srcId="{45DB75C0-FE45-481A-BB4C-ECCFC0048B25}" destId="{087F1257-DA73-4E3E-BD40-45831815EB98}" srcOrd="1" destOrd="0" presId="urn:microsoft.com/office/officeart/2005/8/layout/orgChart1"/>
    <dgm:cxn modelId="{4805189E-78B5-43A4-B419-C4DE7311BEB2}" type="presParOf" srcId="{32A35379-5C39-46AE-AFD8-771FF095652B}" destId="{5FC70684-1B04-4DFB-B87A-F9986EFB5CE5}" srcOrd="1" destOrd="0" presId="urn:microsoft.com/office/officeart/2005/8/layout/orgChart1"/>
    <dgm:cxn modelId="{2ACEFB54-8A0A-4C8A-AC3C-554C31AF4321}" type="presParOf" srcId="{32A35379-5C39-46AE-AFD8-771FF095652B}" destId="{895176FE-FD42-4481-9D80-3321ED4938AC}" srcOrd="2" destOrd="0" presId="urn:microsoft.com/office/officeart/2005/8/layout/orgChart1"/>
    <dgm:cxn modelId="{7379C19B-E7FA-492A-9C9A-9BE9F2A4B678}" type="presParOf" srcId="{F846F6AA-D323-4892-B8C7-A26A2CB9AC3B}" destId="{2750E782-8765-4DF0-B8CD-49E73A0A236D}" srcOrd="4" destOrd="0" presId="urn:microsoft.com/office/officeart/2005/8/layout/orgChart1"/>
    <dgm:cxn modelId="{C84EB1C2-8528-45A6-A4C0-B5F061DDD48C}" type="presParOf" srcId="{F846F6AA-D323-4892-B8C7-A26A2CB9AC3B}" destId="{38A0231A-F9FE-4354-B9C0-3322F1B808BA}" srcOrd="5" destOrd="0" presId="urn:microsoft.com/office/officeart/2005/8/layout/orgChart1"/>
    <dgm:cxn modelId="{549EB12F-DE7A-4F9C-8C28-47CC58DFC324}" type="presParOf" srcId="{38A0231A-F9FE-4354-B9C0-3322F1B808BA}" destId="{829D3EB0-138C-47F6-A319-F670722B59C2}" srcOrd="0" destOrd="0" presId="urn:microsoft.com/office/officeart/2005/8/layout/orgChart1"/>
    <dgm:cxn modelId="{830D43C1-BA6D-424A-BEF0-1D91C4A5CFAA}" type="presParOf" srcId="{829D3EB0-138C-47F6-A319-F670722B59C2}" destId="{13880456-D241-4214-AF19-3E3F429A645B}" srcOrd="0" destOrd="0" presId="urn:microsoft.com/office/officeart/2005/8/layout/orgChart1"/>
    <dgm:cxn modelId="{7626F795-24AC-485F-B54B-C63DB067A09A}" type="presParOf" srcId="{829D3EB0-138C-47F6-A319-F670722B59C2}" destId="{23F38496-2411-46E8-922E-8CAF02B1AF82}" srcOrd="1" destOrd="0" presId="urn:microsoft.com/office/officeart/2005/8/layout/orgChart1"/>
    <dgm:cxn modelId="{2E191771-3884-4D4E-AEAA-4CE6672D256C}" type="presParOf" srcId="{38A0231A-F9FE-4354-B9C0-3322F1B808BA}" destId="{00A0C922-03C1-4AA6-AD4B-24178D5A049F}" srcOrd="1" destOrd="0" presId="urn:microsoft.com/office/officeart/2005/8/layout/orgChart1"/>
    <dgm:cxn modelId="{465CD60F-58DE-48C7-AB8B-4C99139B46BD}" type="presParOf" srcId="{38A0231A-F9FE-4354-B9C0-3322F1B808BA}" destId="{1BFD5118-A458-4152-91B7-B2FECF7C3B86}" srcOrd="2" destOrd="0" presId="urn:microsoft.com/office/officeart/2005/8/layout/orgChart1"/>
    <dgm:cxn modelId="{88833071-9FB4-45E8-969F-6A38F25A9820}" type="presParOf" srcId="{F846F6AA-D323-4892-B8C7-A26A2CB9AC3B}" destId="{B36B6057-D3EB-4746-A5C6-A620C0AA1040}" srcOrd="6" destOrd="0" presId="urn:microsoft.com/office/officeart/2005/8/layout/orgChart1"/>
    <dgm:cxn modelId="{11C9236E-A814-464D-B904-E9B4053B6B86}" type="presParOf" srcId="{F846F6AA-D323-4892-B8C7-A26A2CB9AC3B}" destId="{589B3B01-BF8B-477D-997C-B34205002148}" srcOrd="7" destOrd="0" presId="urn:microsoft.com/office/officeart/2005/8/layout/orgChart1"/>
    <dgm:cxn modelId="{A65BAB90-CDE6-46DC-B18B-580E7C1D95D3}" type="presParOf" srcId="{589B3B01-BF8B-477D-997C-B34205002148}" destId="{956FE1DF-5211-4125-99C3-55517BB711BB}" srcOrd="0" destOrd="0" presId="urn:microsoft.com/office/officeart/2005/8/layout/orgChart1"/>
    <dgm:cxn modelId="{82C4D34A-19E7-4C45-9478-015F039D8E5F}" type="presParOf" srcId="{956FE1DF-5211-4125-99C3-55517BB711BB}" destId="{DF04C6BF-15BA-4042-95A0-6231C43E869A}" srcOrd="0" destOrd="0" presId="urn:microsoft.com/office/officeart/2005/8/layout/orgChart1"/>
    <dgm:cxn modelId="{0262D100-5818-4B20-B9C6-868BE25263C6}" type="presParOf" srcId="{956FE1DF-5211-4125-99C3-55517BB711BB}" destId="{875FA442-2CC9-4657-9E05-F76C94D4F749}" srcOrd="1" destOrd="0" presId="urn:microsoft.com/office/officeart/2005/8/layout/orgChart1"/>
    <dgm:cxn modelId="{5B18A1A3-1C2B-480C-9DAA-51656710EA35}" type="presParOf" srcId="{589B3B01-BF8B-477D-997C-B34205002148}" destId="{9EA28E4A-23F6-4582-9A01-B1E3C0A763BB}" srcOrd="1" destOrd="0" presId="urn:microsoft.com/office/officeart/2005/8/layout/orgChart1"/>
    <dgm:cxn modelId="{3FC4AF53-AAF4-48CD-98AA-593208A4684B}" type="presParOf" srcId="{589B3B01-BF8B-477D-997C-B34205002148}" destId="{E8C9F5F0-B5BC-42B8-9C7B-FDF29F9CC007}" srcOrd="2" destOrd="0" presId="urn:microsoft.com/office/officeart/2005/8/layout/orgChart1"/>
    <dgm:cxn modelId="{63D20B4B-E455-4BD1-A3C4-02B4E21F0CD2}" type="presParOf" srcId="{7CF84327-CFD1-42AA-9D6F-9579C984F9BD}" destId="{31B1DD54-0BE9-4A31-BFDD-FD794236FB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8412987-FA3E-4FE8-81BB-B1D2D33C831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301342-AFD2-47F8-BAD2-04FB6B00A39C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uzoma.okoye@unn.edu.ng</a:t>
          </a:r>
        </a:p>
      </dgm:t>
    </dgm:pt>
    <dgm:pt modelId="{D695A35B-8ED4-4D5C-B2C0-E891BD876506}" type="parTrans" cxnId="{E81FF929-647A-46CC-9C7A-F7FF8C857E65}">
      <dgm:prSet/>
      <dgm:spPr/>
      <dgm:t>
        <a:bodyPr/>
        <a:lstStyle/>
        <a:p>
          <a:endParaRPr lang="en-US"/>
        </a:p>
      </dgm:t>
    </dgm:pt>
    <dgm:pt modelId="{C9DF322A-B111-447F-B98F-3EE10FA140CE}" type="sibTrans" cxnId="{E81FF929-647A-46CC-9C7A-F7FF8C857E65}">
      <dgm:prSet/>
      <dgm:spPr/>
      <dgm:t>
        <a:bodyPr/>
        <a:lstStyle/>
        <a:p>
          <a:endParaRPr lang="en-US"/>
        </a:p>
      </dgm:t>
    </dgm:pt>
    <dgm:pt modelId="{8AE0A5BF-780D-4EFA-98E7-C026A4340CF8}" type="pres">
      <dgm:prSet presAssocID="{48412987-FA3E-4FE8-81BB-B1D2D33C831E}" presName="CompostProcess" presStyleCnt="0">
        <dgm:presLayoutVars>
          <dgm:dir/>
          <dgm:resizeHandles val="exact"/>
        </dgm:presLayoutVars>
      </dgm:prSet>
      <dgm:spPr/>
    </dgm:pt>
    <dgm:pt modelId="{86018605-C272-4EEA-B6A7-BFD436159966}" type="pres">
      <dgm:prSet presAssocID="{48412987-FA3E-4FE8-81BB-B1D2D33C831E}" presName="arrow" presStyleLbl="bgShp" presStyleIdx="0" presStyleCnt="1"/>
      <dgm:spPr/>
    </dgm:pt>
    <dgm:pt modelId="{BB76073D-A2AD-486C-80E0-D9E8A7E6A79B}" type="pres">
      <dgm:prSet presAssocID="{48412987-FA3E-4FE8-81BB-B1D2D33C831E}" presName="linearProcess" presStyleCnt="0"/>
      <dgm:spPr/>
    </dgm:pt>
    <dgm:pt modelId="{ACB3D479-147C-458B-A29A-C75164AEB25F}" type="pres">
      <dgm:prSet presAssocID="{99301342-AFD2-47F8-BAD2-04FB6B00A39C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E81FF929-647A-46CC-9C7A-F7FF8C857E65}" srcId="{48412987-FA3E-4FE8-81BB-B1D2D33C831E}" destId="{99301342-AFD2-47F8-BAD2-04FB6B00A39C}" srcOrd="0" destOrd="0" parTransId="{D695A35B-8ED4-4D5C-B2C0-E891BD876506}" sibTransId="{C9DF322A-B111-447F-B98F-3EE10FA140CE}"/>
    <dgm:cxn modelId="{2D273C60-A606-44E6-93BB-4900CDB83E29}" type="presOf" srcId="{99301342-AFD2-47F8-BAD2-04FB6B00A39C}" destId="{ACB3D479-147C-458B-A29A-C75164AEB25F}" srcOrd="0" destOrd="0" presId="urn:microsoft.com/office/officeart/2005/8/layout/hProcess9"/>
    <dgm:cxn modelId="{B026DBE2-460A-42E7-AA82-A9B79053EBEC}" type="presOf" srcId="{48412987-FA3E-4FE8-81BB-B1D2D33C831E}" destId="{8AE0A5BF-780D-4EFA-98E7-C026A4340CF8}" srcOrd="0" destOrd="0" presId="urn:microsoft.com/office/officeart/2005/8/layout/hProcess9"/>
    <dgm:cxn modelId="{32E87CB9-7DC8-4A37-9256-83A33619CA57}" type="presParOf" srcId="{8AE0A5BF-780D-4EFA-98E7-C026A4340CF8}" destId="{86018605-C272-4EEA-B6A7-BFD436159966}" srcOrd="0" destOrd="0" presId="urn:microsoft.com/office/officeart/2005/8/layout/hProcess9"/>
    <dgm:cxn modelId="{DDB88279-6E59-4BFD-A5DA-0AE01C5885B3}" type="presParOf" srcId="{8AE0A5BF-780D-4EFA-98E7-C026A4340CF8}" destId="{BB76073D-A2AD-486C-80E0-D9E8A7E6A79B}" srcOrd="1" destOrd="0" presId="urn:microsoft.com/office/officeart/2005/8/layout/hProcess9"/>
    <dgm:cxn modelId="{95165ED7-8538-4B79-97BC-D1A8E02B2139}" type="presParOf" srcId="{BB76073D-A2AD-486C-80E0-D9E8A7E6A79B}" destId="{ACB3D479-147C-458B-A29A-C75164AEB25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4C3A41-7F81-4F97-8866-C7C187E1E47C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117126-5003-4212-9A96-22FA3C7B4B8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20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To provide information on different forms of software for collecting and analysing quantitative and qualitative data</a:t>
          </a:r>
          <a:endParaRPr lang="en-US" sz="2000" dirty="0">
            <a:solidFill>
              <a:schemeClr val="tx1"/>
            </a:solidFill>
          </a:endParaRPr>
        </a:p>
      </dgm:t>
    </dgm:pt>
    <dgm:pt modelId="{1C42AD00-0A77-4C73-8464-DCDF3C862FBC}" type="parTrans" cxnId="{B3CCC8A1-1B7F-4CA2-898A-EB1922A67056}">
      <dgm:prSet/>
      <dgm:spPr/>
      <dgm:t>
        <a:bodyPr/>
        <a:lstStyle/>
        <a:p>
          <a:endParaRPr lang="en-US"/>
        </a:p>
      </dgm:t>
    </dgm:pt>
    <dgm:pt modelId="{8C46577D-90B7-4A87-A065-320A32795E48}" type="sibTrans" cxnId="{B3CCC8A1-1B7F-4CA2-898A-EB1922A67056}">
      <dgm:prSet/>
      <dgm:spPr/>
      <dgm:t>
        <a:bodyPr/>
        <a:lstStyle/>
        <a:p>
          <a:endParaRPr lang="en-US"/>
        </a:p>
      </dgm:t>
    </dgm:pt>
    <dgm:pt modelId="{41EDFC45-A750-406F-BCA8-CB2A375E1E3C}">
      <dgm:prSet custT="1"/>
      <dgm:spPr>
        <a:solidFill>
          <a:srgbClr val="FF0000"/>
        </a:solidFill>
      </dgm:spPr>
      <dgm:t>
        <a:bodyPr/>
        <a:lstStyle/>
        <a:p>
          <a:r>
            <a:rPr lang="en-GB" sz="1800" dirty="0">
              <a:solidFill>
                <a:schemeClr val="bg1"/>
              </a:solidFill>
            </a:rPr>
            <a:t>To re-emphasise the importance of ICT in data collection and analysis</a:t>
          </a:r>
          <a:endParaRPr lang="en-US" sz="1800" dirty="0">
            <a:solidFill>
              <a:schemeClr val="bg1"/>
            </a:solidFill>
          </a:endParaRPr>
        </a:p>
      </dgm:t>
    </dgm:pt>
    <dgm:pt modelId="{8F4F2EF8-F2B2-4708-BE7D-811295074D10}" type="parTrans" cxnId="{3E359D3A-A116-4D83-8999-2B85F0D9948D}">
      <dgm:prSet/>
      <dgm:spPr/>
      <dgm:t>
        <a:bodyPr/>
        <a:lstStyle/>
        <a:p>
          <a:endParaRPr lang="en-US"/>
        </a:p>
      </dgm:t>
    </dgm:pt>
    <dgm:pt modelId="{68CD7CE5-4C87-4B68-BD24-D01F2980BC40}" type="sibTrans" cxnId="{3E359D3A-A116-4D83-8999-2B85F0D9948D}">
      <dgm:prSet/>
      <dgm:spPr/>
      <dgm:t>
        <a:bodyPr/>
        <a:lstStyle/>
        <a:p>
          <a:endParaRPr lang="en-US"/>
        </a:p>
      </dgm:t>
    </dgm:pt>
    <dgm:pt modelId="{863DA725-593A-4937-9EFE-806F40D58377}">
      <dgm:prSet custT="1"/>
      <dgm:spPr/>
      <dgm:t>
        <a:bodyPr/>
        <a:lstStyle/>
        <a:p>
          <a:r>
            <a:rPr lang="en-GB" sz="18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To empower students to ask pointed questions to data analysis experts and crosscheck what was delivered to them.</a:t>
          </a:r>
          <a:endParaRPr lang="en-US" sz="1800" dirty="0">
            <a:solidFill>
              <a:schemeClr val="bg1"/>
            </a:solidFill>
          </a:endParaRPr>
        </a:p>
      </dgm:t>
    </dgm:pt>
    <dgm:pt modelId="{A6C37890-115E-47F2-B175-BEBBA88CD9A1}" type="parTrans" cxnId="{8930B966-5F03-4C27-AAB9-209B53993CE3}">
      <dgm:prSet/>
      <dgm:spPr/>
      <dgm:t>
        <a:bodyPr/>
        <a:lstStyle/>
        <a:p>
          <a:endParaRPr lang="en-US"/>
        </a:p>
      </dgm:t>
    </dgm:pt>
    <dgm:pt modelId="{9DF4FD78-5601-424D-90BF-D5B014D9967C}" type="sibTrans" cxnId="{8930B966-5F03-4C27-AAB9-209B53993CE3}">
      <dgm:prSet/>
      <dgm:spPr/>
      <dgm:t>
        <a:bodyPr/>
        <a:lstStyle/>
        <a:p>
          <a:endParaRPr lang="en-US"/>
        </a:p>
      </dgm:t>
    </dgm:pt>
    <dgm:pt modelId="{BD745A35-91A2-462F-9B85-C3A8CA048C8E}">
      <dgm:prSet custT="1"/>
      <dgm:spPr>
        <a:solidFill>
          <a:schemeClr val="accent1"/>
        </a:solidFill>
      </dgm:spPr>
      <dgm:t>
        <a:bodyPr/>
        <a:lstStyle/>
        <a:p>
          <a:r>
            <a:rPr lang="en-GB" sz="2000" dirty="0"/>
            <a:t>To create a general awareness about the use and importance of ICT in data collection and analysis</a:t>
          </a:r>
          <a:endParaRPr lang="en-US" sz="2000" b="1" dirty="0">
            <a:solidFill>
              <a:schemeClr val="bg1"/>
            </a:solidFill>
          </a:endParaRPr>
        </a:p>
      </dgm:t>
    </dgm:pt>
    <dgm:pt modelId="{5C09B131-07B8-4CF8-8DC1-007A01744720}" type="parTrans" cxnId="{F6DB7B31-7068-4A27-B420-C6EF2161BAEA}">
      <dgm:prSet/>
      <dgm:spPr/>
      <dgm:t>
        <a:bodyPr/>
        <a:lstStyle/>
        <a:p>
          <a:endParaRPr lang="en-US"/>
        </a:p>
      </dgm:t>
    </dgm:pt>
    <dgm:pt modelId="{BE0FD316-C8C5-45E9-83C2-34A0FF10169A}" type="sibTrans" cxnId="{F6DB7B31-7068-4A27-B420-C6EF2161BAEA}">
      <dgm:prSet/>
      <dgm:spPr/>
      <dgm:t>
        <a:bodyPr/>
        <a:lstStyle/>
        <a:p>
          <a:endParaRPr lang="en-US"/>
        </a:p>
      </dgm:t>
    </dgm:pt>
    <dgm:pt modelId="{AC45E207-3D91-4BD6-99D2-E50AB6781749}">
      <dgm:prSet custT="1"/>
      <dgm:spPr/>
      <dgm:t>
        <a:bodyPr/>
        <a:lstStyle/>
        <a:p>
          <a:r>
            <a:rPr lang="en-GB" sz="2000" dirty="0"/>
            <a:t>To refresh the minds of students on two major  forms of data collection strategies</a:t>
          </a:r>
          <a:endParaRPr lang="en-US" sz="2000" dirty="0">
            <a:solidFill>
              <a:schemeClr val="bg1"/>
            </a:solidFill>
          </a:endParaRPr>
        </a:p>
      </dgm:t>
    </dgm:pt>
    <dgm:pt modelId="{334FE8F1-0910-4FFB-84CD-EF93A7BA435D}" type="parTrans" cxnId="{F42CD91F-C0EE-436D-BDEE-FE82D4217295}">
      <dgm:prSet/>
      <dgm:spPr/>
      <dgm:t>
        <a:bodyPr/>
        <a:lstStyle/>
        <a:p>
          <a:endParaRPr lang="en-US"/>
        </a:p>
      </dgm:t>
    </dgm:pt>
    <dgm:pt modelId="{23D3B805-143D-4444-9782-7A535AF287D8}" type="sibTrans" cxnId="{F42CD91F-C0EE-436D-BDEE-FE82D4217295}">
      <dgm:prSet/>
      <dgm:spPr/>
      <dgm:t>
        <a:bodyPr/>
        <a:lstStyle/>
        <a:p>
          <a:endParaRPr lang="en-US"/>
        </a:p>
      </dgm:t>
    </dgm:pt>
    <dgm:pt modelId="{059B1CF7-9B4E-4CA7-A8F6-0C317D2B1B7A}" type="pres">
      <dgm:prSet presAssocID="{C44C3A41-7F81-4F97-8866-C7C187E1E47C}" presName="Name0" presStyleCnt="0">
        <dgm:presLayoutVars>
          <dgm:dir/>
          <dgm:resizeHandles val="exact"/>
        </dgm:presLayoutVars>
      </dgm:prSet>
      <dgm:spPr/>
    </dgm:pt>
    <dgm:pt modelId="{77B4440A-D130-4321-93BF-237A63DC89D4}" type="pres">
      <dgm:prSet presAssocID="{BD745A35-91A2-462F-9B85-C3A8CA048C8E}" presName="node" presStyleLbl="node1" presStyleIdx="0" presStyleCnt="5" custLinFactNeighborY="0">
        <dgm:presLayoutVars>
          <dgm:bulletEnabled val="1"/>
        </dgm:presLayoutVars>
      </dgm:prSet>
      <dgm:spPr/>
    </dgm:pt>
    <dgm:pt modelId="{329A08AF-5984-4B7E-B6BF-036EB638A66C}" type="pres">
      <dgm:prSet presAssocID="{BE0FD316-C8C5-45E9-83C2-34A0FF10169A}" presName="sibTrans" presStyleCnt="0"/>
      <dgm:spPr/>
    </dgm:pt>
    <dgm:pt modelId="{3EFAB008-574B-436A-886E-CF04A62863C6}" type="pres">
      <dgm:prSet presAssocID="{AC45E207-3D91-4BD6-99D2-E50AB6781749}" presName="node" presStyleLbl="node1" presStyleIdx="1" presStyleCnt="5">
        <dgm:presLayoutVars>
          <dgm:bulletEnabled val="1"/>
        </dgm:presLayoutVars>
      </dgm:prSet>
      <dgm:spPr/>
    </dgm:pt>
    <dgm:pt modelId="{7A82C74B-2409-4C4C-8DC1-B19DDE7C6379}" type="pres">
      <dgm:prSet presAssocID="{23D3B805-143D-4444-9782-7A535AF287D8}" presName="sibTrans" presStyleCnt="0"/>
      <dgm:spPr/>
    </dgm:pt>
    <dgm:pt modelId="{E5BF4C4E-29A0-409A-A8F2-4C3F6379CBE3}" type="pres">
      <dgm:prSet presAssocID="{2A117126-5003-4212-9A96-22FA3C7B4B8A}" presName="node" presStyleLbl="node1" presStyleIdx="2" presStyleCnt="5">
        <dgm:presLayoutVars>
          <dgm:bulletEnabled val="1"/>
        </dgm:presLayoutVars>
      </dgm:prSet>
      <dgm:spPr/>
    </dgm:pt>
    <dgm:pt modelId="{3D046702-D4B1-4EC6-9B76-FEF54D967A23}" type="pres">
      <dgm:prSet presAssocID="{8C46577D-90B7-4A87-A065-320A32795E48}" presName="sibTrans" presStyleCnt="0"/>
      <dgm:spPr/>
    </dgm:pt>
    <dgm:pt modelId="{E0ACA7A8-0447-443E-9700-E85122370055}" type="pres">
      <dgm:prSet presAssocID="{41EDFC45-A750-406F-BCA8-CB2A375E1E3C}" presName="node" presStyleLbl="node1" presStyleIdx="3" presStyleCnt="5" custLinFactNeighborX="1">
        <dgm:presLayoutVars>
          <dgm:bulletEnabled val="1"/>
        </dgm:presLayoutVars>
      </dgm:prSet>
      <dgm:spPr/>
    </dgm:pt>
    <dgm:pt modelId="{3C587612-2C6B-4A99-BC63-5E5825246CD5}" type="pres">
      <dgm:prSet presAssocID="{68CD7CE5-4C87-4B68-BD24-D01F2980BC40}" presName="sibTrans" presStyleCnt="0"/>
      <dgm:spPr/>
    </dgm:pt>
    <dgm:pt modelId="{E91546B6-7703-464E-8143-3CEB83E57CFB}" type="pres">
      <dgm:prSet presAssocID="{863DA725-593A-4937-9EFE-806F40D58377}" presName="node" presStyleLbl="node1" presStyleIdx="4" presStyleCnt="5" custLinFactNeighborX="1" custLinFactNeighborY="3985">
        <dgm:presLayoutVars>
          <dgm:bulletEnabled val="1"/>
        </dgm:presLayoutVars>
      </dgm:prSet>
      <dgm:spPr/>
    </dgm:pt>
  </dgm:ptLst>
  <dgm:cxnLst>
    <dgm:cxn modelId="{F42CD91F-C0EE-436D-BDEE-FE82D4217295}" srcId="{C44C3A41-7F81-4F97-8866-C7C187E1E47C}" destId="{AC45E207-3D91-4BD6-99D2-E50AB6781749}" srcOrd="1" destOrd="0" parTransId="{334FE8F1-0910-4FFB-84CD-EF93A7BA435D}" sibTransId="{23D3B805-143D-4444-9782-7A535AF287D8}"/>
    <dgm:cxn modelId="{F6DB7B31-7068-4A27-B420-C6EF2161BAEA}" srcId="{C44C3A41-7F81-4F97-8866-C7C187E1E47C}" destId="{BD745A35-91A2-462F-9B85-C3A8CA048C8E}" srcOrd="0" destOrd="0" parTransId="{5C09B131-07B8-4CF8-8DC1-007A01744720}" sibTransId="{BE0FD316-C8C5-45E9-83C2-34A0FF10169A}"/>
    <dgm:cxn modelId="{3E359D3A-A116-4D83-8999-2B85F0D9948D}" srcId="{C44C3A41-7F81-4F97-8866-C7C187E1E47C}" destId="{41EDFC45-A750-406F-BCA8-CB2A375E1E3C}" srcOrd="3" destOrd="0" parTransId="{8F4F2EF8-F2B2-4708-BE7D-811295074D10}" sibTransId="{68CD7CE5-4C87-4B68-BD24-D01F2980BC40}"/>
    <dgm:cxn modelId="{A280EB3D-94D6-4212-B002-EFBFE55DF037}" type="presOf" srcId="{41EDFC45-A750-406F-BCA8-CB2A375E1E3C}" destId="{E0ACA7A8-0447-443E-9700-E85122370055}" srcOrd="0" destOrd="0" presId="urn:microsoft.com/office/officeart/2005/8/layout/hList6"/>
    <dgm:cxn modelId="{8930B966-5F03-4C27-AAB9-209B53993CE3}" srcId="{C44C3A41-7F81-4F97-8866-C7C187E1E47C}" destId="{863DA725-593A-4937-9EFE-806F40D58377}" srcOrd="4" destOrd="0" parTransId="{A6C37890-115E-47F2-B175-BEBBA88CD9A1}" sibTransId="{9DF4FD78-5601-424D-90BF-D5B014D9967C}"/>
    <dgm:cxn modelId="{8C8DFE76-6E0E-4DC7-8AC2-E911ED748D22}" type="presOf" srcId="{AC45E207-3D91-4BD6-99D2-E50AB6781749}" destId="{3EFAB008-574B-436A-886E-CF04A62863C6}" srcOrd="0" destOrd="0" presId="urn:microsoft.com/office/officeart/2005/8/layout/hList6"/>
    <dgm:cxn modelId="{3768AE88-3928-4E95-884D-09285EF774B3}" type="presOf" srcId="{2A117126-5003-4212-9A96-22FA3C7B4B8A}" destId="{E5BF4C4E-29A0-409A-A8F2-4C3F6379CBE3}" srcOrd="0" destOrd="0" presId="urn:microsoft.com/office/officeart/2005/8/layout/hList6"/>
    <dgm:cxn modelId="{E9C26E92-5183-4F29-8B67-DDE574416290}" type="presOf" srcId="{863DA725-593A-4937-9EFE-806F40D58377}" destId="{E91546B6-7703-464E-8143-3CEB83E57CFB}" srcOrd="0" destOrd="0" presId="urn:microsoft.com/office/officeart/2005/8/layout/hList6"/>
    <dgm:cxn modelId="{B3CCC8A1-1B7F-4CA2-898A-EB1922A67056}" srcId="{C44C3A41-7F81-4F97-8866-C7C187E1E47C}" destId="{2A117126-5003-4212-9A96-22FA3C7B4B8A}" srcOrd="2" destOrd="0" parTransId="{1C42AD00-0A77-4C73-8464-DCDF3C862FBC}" sibTransId="{8C46577D-90B7-4A87-A065-320A32795E48}"/>
    <dgm:cxn modelId="{036F1CE3-C4FE-456A-ACC0-9FD6AF25A99F}" type="presOf" srcId="{BD745A35-91A2-462F-9B85-C3A8CA048C8E}" destId="{77B4440A-D130-4321-93BF-237A63DC89D4}" srcOrd="0" destOrd="0" presId="urn:microsoft.com/office/officeart/2005/8/layout/hList6"/>
    <dgm:cxn modelId="{8734FDFA-FE6C-497B-B90F-87EF8AFCE9F9}" type="presOf" srcId="{C44C3A41-7F81-4F97-8866-C7C187E1E47C}" destId="{059B1CF7-9B4E-4CA7-A8F6-0C317D2B1B7A}" srcOrd="0" destOrd="0" presId="urn:microsoft.com/office/officeart/2005/8/layout/hList6"/>
    <dgm:cxn modelId="{1C7DD438-29EC-4CA9-9137-8CC193882068}" type="presParOf" srcId="{059B1CF7-9B4E-4CA7-A8F6-0C317D2B1B7A}" destId="{77B4440A-D130-4321-93BF-237A63DC89D4}" srcOrd="0" destOrd="0" presId="urn:microsoft.com/office/officeart/2005/8/layout/hList6"/>
    <dgm:cxn modelId="{4FBF2944-8B23-4869-9AD4-0F5F64B061C8}" type="presParOf" srcId="{059B1CF7-9B4E-4CA7-A8F6-0C317D2B1B7A}" destId="{329A08AF-5984-4B7E-B6BF-036EB638A66C}" srcOrd="1" destOrd="0" presId="urn:microsoft.com/office/officeart/2005/8/layout/hList6"/>
    <dgm:cxn modelId="{2B36A964-E54B-4CE1-A87F-D12A1B02D226}" type="presParOf" srcId="{059B1CF7-9B4E-4CA7-A8F6-0C317D2B1B7A}" destId="{3EFAB008-574B-436A-886E-CF04A62863C6}" srcOrd="2" destOrd="0" presId="urn:microsoft.com/office/officeart/2005/8/layout/hList6"/>
    <dgm:cxn modelId="{8E456691-3EEC-4B71-AFAF-D1A725178E25}" type="presParOf" srcId="{059B1CF7-9B4E-4CA7-A8F6-0C317D2B1B7A}" destId="{7A82C74B-2409-4C4C-8DC1-B19DDE7C6379}" srcOrd="3" destOrd="0" presId="urn:microsoft.com/office/officeart/2005/8/layout/hList6"/>
    <dgm:cxn modelId="{4C31937C-1128-45C1-9BA0-3A8F2A14C4F2}" type="presParOf" srcId="{059B1CF7-9B4E-4CA7-A8F6-0C317D2B1B7A}" destId="{E5BF4C4E-29A0-409A-A8F2-4C3F6379CBE3}" srcOrd="4" destOrd="0" presId="urn:microsoft.com/office/officeart/2005/8/layout/hList6"/>
    <dgm:cxn modelId="{CBEDB22B-28A8-491C-B6BD-89D4EBDC38E6}" type="presParOf" srcId="{059B1CF7-9B4E-4CA7-A8F6-0C317D2B1B7A}" destId="{3D046702-D4B1-4EC6-9B76-FEF54D967A23}" srcOrd="5" destOrd="0" presId="urn:microsoft.com/office/officeart/2005/8/layout/hList6"/>
    <dgm:cxn modelId="{51DAE232-85A7-46BB-A9A9-57B55CB328AD}" type="presParOf" srcId="{059B1CF7-9B4E-4CA7-A8F6-0C317D2B1B7A}" destId="{E0ACA7A8-0447-443E-9700-E85122370055}" srcOrd="6" destOrd="0" presId="urn:microsoft.com/office/officeart/2005/8/layout/hList6"/>
    <dgm:cxn modelId="{EE08E977-85D0-4C27-B51D-5D7FC635C92E}" type="presParOf" srcId="{059B1CF7-9B4E-4CA7-A8F6-0C317D2B1B7A}" destId="{3C587612-2C6B-4A99-BC63-5E5825246CD5}" srcOrd="7" destOrd="0" presId="urn:microsoft.com/office/officeart/2005/8/layout/hList6"/>
    <dgm:cxn modelId="{87FAC21A-EDAD-48B7-8EC7-66C90FA0D9E2}" type="presParOf" srcId="{059B1CF7-9B4E-4CA7-A8F6-0C317D2B1B7A}" destId="{E91546B6-7703-464E-8143-3CEB83E57CFB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D69FAF-C4E2-4F89-97CA-AAE803B3F113}" type="doc">
      <dgm:prSet loTypeId="urn:microsoft.com/office/officeart/2005/8/layout/lProcess3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D902267-E229-4BDD-88AE-47F24D14BDB7}">
      <dgm:prSet custT="1"/>
      <dgm:spPr/>
      <dgm:t>
        <a:bodyPr/>
        <a:lstStyle/>
        <a:p>
          <a:r>
            <a:rPr lang="en-US" sz="2000" dirty="0"/>
            <a:t>The two forms of data collection strategies are:</a:t>
          </a:r>
        </a:p>
      </dgm:t>
    </dgm:pt>
    <dgm:pt modelId="{D6DC3A47-C46C-4F55-AEFF-1E3C78AA601F}" type="parTrans" cxnId="{456D4778-4AE4-4D2E-803F-295016814356}">
      <dgm:prSet/>
      <dgm:spPr/>
      <dgm:t>
        <a:bodyPr/>
        <a:lstStyle/>
        <a:p>
          <a:endParaRPr lang="en-US"/>
        </a:p>
      </dgm:t>
    </dgm:pt>
    <dgm:pt modelId="{4EF79C87-D92C-4351-8251-CF68FE54A5E1}" type="sibTrans" cxnId="{456D4778-4AE4-4D2E-803F-295016814356}">
      <dgm:prSet/>
      <dgm:spPr/>
      <dgm:t>
        <a:bodyPr/>
        <a:lstStyle/>
        <a:p>
          <a:endParaRPr lang="en-US"/>
        </a:p>
      </dgm:t>
    </dgm:pt>
    <dgm:pt modelId="{1EA2B7F9-9AE4-4E1B-A3E7-B6FCED8B3F5D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2400" b="1" dirty="0"/>
            <a:t>Qualitative</a:t>
          </a:r>
        </a:p>
      </dgm:t>
    </dgm:pt>
    <dgm:pt modelId="{86F171C2-59BE-411B-A4EA-ECCB1E202372}" type="parTrans" cxnId="{D4E6BFD5-C627-4631-BAD2-9AE6FE4F5C96}">
      <dgm:prSet/>
      <dgm:spPr/>
      <dgm:t>
        <a:bodyPr/>
        <a:lstStyle/>
        <a:p>
          <a:endParaRPr lang="en-US"/>
        </a:p>
      </dgm:t>
    </dgm:pt>
    <dgm:pt modelId="{976F10B9-8D38-49D5-BC82-53FAF25E04B3}" type="sibTrans" cxnId="{D4E6BFD5-C627-4631-BAD2-9AE6FE4F5C96}">
      <dgm:prSet/>
      <dgm:spPr/>
      <dgm:t>
        <a:bodyPr/>
        <a:lstStyle/>
        <a:p>
          <a:endParaRPr lang="en-US"/>
        </a:p>
      </dgm:t>
    </dgm:pt>
    <dgm:pt modelId="{2798E525-992C-4EE8-9262-BE0A9697A65D}">
      <dgm:prSet custT="1"/>
      <dgm:spPr/>
      <dgm:t>
        <a:bodyPr/>
        <a:lstStyle/>
        <a:p>
          <a:r>
            <a:rPr lang="en-US" sz="2400" b="1" dirty="0"/>
            <a:t>Quantitative</a:t>
          </a:r>
        </a:p>
      </dgm:t>
    </dgm:pt>
    <dgm:pt modelId="{15D87480-1449-45F0-8E11-106807EF0FC0}" type="parTrans" cxnId="{55A569A9-B5F6-4373-894C-9E821374219D}">
      <dgm:prSet/>
      <dgm:spPr/>
      <dgm:t>
        <a:bodyPr/>
        <a:lstStyle/>
        <a:p>
          <a:endParaRPr lang="en-US"/>
        </a:p>
      </dgm:t>
    </dgm:pt>
    <dgm:pt modelId="{D01A1A69-3DC4-4026-B043-304AA15F69CB}" type="sibTrans" cxnId="{55A569A9-B5F6-4373-894C-9E821374219D}">
      <dgm:prSet/>
      <dgm:spPr/>
      <dgm:t>
        <a:bodyPr/>
        <a:lstStyle/>
        <a:p>
          <a:endParaRPr lang="en-US"/>
        </a:p>
      </dgm:t>
    </dgm:pt>
    <dgm:pt modelId="{9493CC8F-BC6D-4110-80DA-77FE5A06E131}" type="pres">
      <dgm:prSet presAssocID="{8AD69FAF-C4E2-4F89-97CA-AAE803B3F11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341564B-2398-4DB6-8848-30914C8401A1}" type="pres">
      <dgm:prSet presAssocID="{FD902267-E229-4BDD-88AE-47F24D14BDB7}" presName="horFlow" presStyleCnt="0"/>
      <dgm:spPr/>
    </dgm:pt>
    <dgm:pt modelId="{89824267-7010-421D-9BDF-EE9B8A4EC74C}" type="pres">
      <dgm:prSet presAssocID="{FD902267-E229-4BDD-88AE-47F24D14BDB7}" presName="bigChev" presStyleLbl="node1" presStyleIdx="0" presStyleCnt="1" custScaleX="87807" custScaleY="151047"/>
      <dgm:spPr/>
    </dgm:pt>
    <dgm:pt modelId="{9556CBC6-55E9-47B2-B466-7B46BBE6D384}" type="pres">
      <dgm:prSet presAssocID="{86F171C2-59BE-411B-A4EA-ECCB1E202372}" presName="parTrans" presStyleCnt="0"/>
      <dgm:spPr/>
    </dgm:pt>
    <dgm:pt modelId="{B075D94E-A5CD-45CD-AE41-C7CD09B0E62A}" type="pres">
      <dgm:prSet presAssocID="{1EA2B7F9-9AE4-4E1B-A3E7-B6FCED8B3F5D}" presName="node" presStyleLbl="alignAccFollowNode1" presStyleIdx="0" presStyleCnt="2" custScaleX="117903" custScaleY="157719">
        <dgm:presLayoutVars>
          <dgm:bulletEnabled val="1"/>
        </dgm:presLayoutVars>
      </dgm:prSet>
      <dgm:spPr/>
    </dgm:pt>
    <dgm:pt modelId="{FF4BA082-CD88-4D29-9DA7-A33954BC0C15}" type="pres">
      <dgm:prSet presAssocID="{976F10B9-8D38-49D5-BC82-53FAF25E04B3}" presName="sibTrans" presStyleCnt="0"/>
      <dgm:spPr/>
    </dgm:pt>
    <dgm:pt modelId="{32E7ECCC-727F-43B4-9F6D-C2AF33034D79}" type="pres">
      <dgm:prSet presAssocID="{2798E525-992C-4EE8-9262-BE0A9697A65D}" presName="node" presStyleLbl="alignAccFollowNode1" presStyleIdx="1" presStyleCnt="2" custScaleX="122899" custScaleY="157719">
        <dgm:presLayoutVars>
          <dgm:bulletEnabled val="1"/>
        </dgm:presLayoutVars>
      </dgm:prSet>
      <dgm:spPr/>
    </dgm:pt>
  </dgm:ptLst>
  <dgm:cxnLst>
    <dgm:cxn modelId="{7BEC4B1A-93A5-4554-B0C6-89EB2007FA79}" type="presOf" srcId="{8AD69FAF-C4E2-4F89-97CA-AAE803B3F113}" destId="{9493CC8F-BC6D-4110-80DA-77FE5A06E131}" srcOrd="0" destOrd="0" presId="urn:microsoft.com/office/officeart/2005/8/layout/lProcess3"/>
    <dgm:cxn modelId="{2F024D33-B090-4F12-AA37-4CE1521AF3EF}" type="presOf" srcId="{FD902267-E229-4BDD-88AE-47F24D14BDB7}" destId="{89824267-7010-421D-9BDF-EE9B8A4EC74C}" srcOrd="0" destOrd="0" presId="urn:microsoft.com/office/officeart/2005/8/layout/lProcess3"/>
    <dgm:cxn modelId="{3A467261-8FB9-40F4-A95F-64ED9227D232}" type="presOf" srcId="{2798E525-992C-4EE8-9262-BE0A9697A65D}" destId="{32E7ECCC-727F-43B4-9F6D-C2AF33034D79}" srcOrd="0" destOrd="0" presId="urn:microsoft.com/office/officeart/2005/8/layout/lProcess3"/>
    <dgm:cxn modelId="{456D4778-4AE4-4D2E-803F-295016814356}" srcId="{8AD69FAF-C4E2-4F89-97CA-AAE803B3F113}" destId="{FD902267-E229-4BDD-88AE-47F24D14BDB7}" srcOrd="0" destOrd="0" parTransId="{D6DC3A47-C46C-4F55-AEFF-1E3C78AA601F}" sibTransId="{4EF79C87-D92C-4351-8251-CF68FE54A5E1}"/>
    <dgm:cxn modelId="{55A569A9-B5F6-4373-894C-9E821374219D}" srcId="{FD902267-E229-4BDD-88AE-47F24D14BDB7}" destId="{2798E525-992C-4EE8-9262-BE0A9697A65D}" srcOrd="1" destOrd="0" parTransId="{15D87480-1449-45F0-8E11-106807EF0FC0}" sibTransId="{D01A1A69-3DC4-4026-B043-304AA15F69CB}"/>
    <dgm:cxn modelId="{D4E6BFD5-C627-4631-BAD2-9AE6FE4F5C96}" srcId="{FD902267-E229-4BDD-88AE-47F24D14BDB7}" destId="{1EA2B7F9-9AE4-4E1B-A3E7-B6FCED8B3F5D}" srcOrd="0" destOrd="0" parTransId="{86F171C2-59BE-411B-A4EA-ECCB1E202372}" sibTransId="{976F10B9-8D38-49D5-BC82-53FAF25E04B3}"/>
    <dgm:cxn modelId="{AFD16BE1-6921-46C9-A742-B0CE654D4104}" type="presOf" srcId="{1EA2B7F9-9AE4-4E1B-A3E7-B6FCED8B3F5D}" destId="{B075D94E-A5CD-45CD-AE41-C7CD09B0E62A}" srcOrd="0" destOrd="0" presId="urn:microsoft.com/office/officeart/2005/8/layout/lProcess3"/>
    <dgm:cxn modelId="{DAF8DED9-B0C5-4917-A02D-984EB2DE7055}" type="presParOf" srcId="{9493CC8F-BC6D-4110-80DA-77FE5A06E131}" destId="{E341564B-2398-4DB6-8848-30914C8401A1}" srcOrd="0" destOrd="0" presId="urn:microsoft.com/office/officeart/2005/8/layout/lProcess3"/>
    <dgm:cxn modelId="{B49AFCDF-98FA-498B-8095-FF7CCD68A4E6}" type="presParOf" srcId="{E341564B-2398-4DB6-8848-30914C8401A1}" destId="{89824267-7010-421D-9BDF-EE9B8A4EC74C}" srcOrd="0" destOrd="0" presId="urn:microsoft.com/office/officeart/2005/8/layout/lProcess3"/>
    <dgm:cxn modelId="{2F1E47A1-B909-48EA-9F0E-F5E83114524B}" type="presParOf" srcId="{E341564B-2398-4DB6-8848-30914C8401A1}" destId="{9556CBC6-55E9-47B2-B466-7B46BBE6D384}" srcOrd="1" destOrd="0" presId="urn:microsoft.com/office/officeart/2005/8/layout/lProcess3"/>
    <dgm:cxn modelId="{A6478572-6F2C-413F-ADED-48EE5F8B6544}" type="presParOf" srcId="{E341564B-2398-4DB6-8848-30914C8401A1}" destId="{B075D94E-A5CD-45CD-AE41-C7CD09B0E62A}" srcOrd="2" destOrd="0" presId="urn:microsoft.com/office/officeart/2005/8/layout/lProcess3"/>
    <dgm:cxn modelId="{ABC583FB-7538-44D5-A802-AD2416F5C732}" type="presParOf" srcId="{E341564B-2398-4DB6-8848-30914C8401A1}" destId="{FF4BA082-CD88-4D29-9DA7-A33954BC0C15}" srcOrd="3" destOrd="0" presId="urn:microsoft.com/office/officeart/2005/8/layout/lProcess3"/>
    <dgm:cxn modelId="{FEDF00C9-8A60-46FB-90E8-4A166AF202C5}" type="presParOf" srcId="{E341564B-2398-4DB6-8848-30914C8401A1}" destId="{32E7ECCC-727F-43B4-9F6D-C2AF33034D7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1EE1DF-2C4D-4D17-A457-F6DE94C4A61B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D8261B-9EC1-4475-9013-07815202C6F8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</a:rPr>
            <a:t>Qualitative data presents as categorical measurement expressed not in terms of numbers, but rather utilizing a natural language description</a:t>
          </a:r>
          <a:endParaRPr lang="en-US" sz="2000" dirty="0">
            <a:ln/>
            <a:solidFill>
              <a:schemeClr val="bg1"/>
            </a:solidFill>
          </a:endParaRPr>
        </a:p>
      </dgm:t>
    </dgm:pt>
    <dgm:pt modelId="{18003109-6601-481F-BF00-72C0266F7D8C}" type="parTrans" cxnId="{C7E9246E-148F-46D4-8797-4D3236D8D3DF}">
      <dgm:prSet/>
      <dgm:spPr/>
      <dgm:t>
        <a:bodyPr/>
        <a:lstStyle/>
        <a:p>
          <a:endParaRPr lang="en-US"/>
        </a:p>
      </dgm:t>
    </dgm:pt>
    <dgm:pt modelId="{150F2D1E-EFE8-4F0A-A284-78C7995D8590}" type="sibTrans" cxnId="{C7E9246E-148F-46D4-8797-4D3236D8D3DF}">
      <dgm:prSet/>
      <dgm:spPr/>
      <dgm:t>
        <a:bodyPr/>
        <a:lstStyle/>
        <a:p>
          <a:endParaRPr lang="en-US"/>
        </a:p>
      </dgm:t>
    </dgm:pt>
    <dgm:pt modelId="{280A4756-582D-4E31-A658-27D1EE25A13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100" dirty="0">
              <a:solidFill>
                <a:srgbClr val="002060"/>
              </a:solidFill>
            </a:rPr>
            <a:t>The goal of qualitative strategy is to develop hypotheses based on the observed meaning-making processes of individuals and groups </a:t>
          </a:r>
          <a:endParaRPr lang="en-US" sz="2100" dirty="0">
            <a:ln/>
            <a:solidFill>
              <a:srgbClr val="002060"/>
            </a:solidFill>
          </a:endParaRPr>
        </a:p>
      </dgm:t>
    </dgm:pt>
    <dgm:pt modelId="{FBCC0320-FBBC-4258-9689-F5EADB5C49ED}" type="parTrans" cxnId="{D8FF5083-1A20-4B70-85C2-74D46807B2FD}">
      <dgm:prSet/>
      <dgm:spPr/>
      <dgm:t>
        <a:bodyPr/>
        <a:lstStyle/>
        <a:p>
          <a:endParaRPr lang="en-US"/>
        </a:p>
      </dgm:t>
    </dgm:pt>
    <dgm:pt modelId="{FF1821B8-053D-4629-AD36-1B27567FC88D}" type="sibTrans" cxnId="{D8FF5083-1A20-4B70-85C2-74D46807B2FD}">
      <dgm:prSet/>
      <dgm:spPr/>
      <dgm:t>
        <a:bodyPr/>
        <a:lstStyle/>
        <a:p>
          <a:endParaRPr lang="en-US"/>
        </a:p>
      </dgm:t>
    </dgm:pt>
    <dgm:pt modelId="{EE1C4D68-7703-4642-9071-960095DD44E9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sz="2100" dirty="0">
              <a:solidFill>
                <a:schemeClr val="tx2">
                  <a:lumMod val="50000"/>
                </a:schemeClr>
              </a:solidFill>
            </a:rPr>
            <a:t>Sometimes qualitative data can provide descriptive information that may corroborate some of the findings from the quantitative method</a:t>
          </a:r>
          <a:endParaRPr lang="en-US" sz="2100" dirty="0">
            <a:solidFill>
              <a:schemeClr val="tx2">
                <a:lumMod val="50000"/>
              </a:schemeClr>
            </a:solidFill>
          </a:endParaRPr>
        </a:p>
      </dgm:t>
    </dgm:pt>
    <dgm:pt modelId="{12012546-E3F9-4762-83FD-31CC3C86B847}" type="parTrans" cxnId="{9E0B877F-FDE7-4624-A752-AE44DDAB5613}">
      <dgm:prSet/>
      <dgm:spPr/>
      <dgm:t>
        <a:bodyPr/>
        <a:lstStyle/>
        <a:p>
          <a:endParaRPr lang="en-US"/>
        </a:p>
      </dgm:t>
    </dgm:pt>
    <dgm:pt modelId="{B34588DD-651F-444E-BB96-94A5BFAAE3D7}" type="sibTrans" cxnId="{9E0B877F-FDE7-4624-A752-AE44DDAB5613}">
      <dgm:prSet/>
      <dgm:spPr/>
      <dgm:t>
        <a:bodyPr/>
        <a:lstStyle/>
        <a:p>
          <a:endParaRPr lang="en-US"/>
        </a:p>
      </dgm:t>
    </dgm:pt>
    <dgm:pt modelId="{60A1A737-C51D-4760-9877-C5BC0F888E7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This involves  an exploratory  approach and seeks to explain ‘how’ and ‘why’ a particular phenomenon, or programme, operates as it does in a particular context</a:t>
          </a:r>
          <a:r>
            <a:rPr lang="en-GB" dirty="0">
              <a:solidFill>
                <a:schemeClr val="accent5">
                  <a:lumMod val="20000"/>
                  <a:lumOff val="80000"/>
                </a:schemeClr>
              </a:solidFill>
            </a:rPr>
            <a:t>.</a:t>
          </a:r>
          <a:endParaRPr lang="en-US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8691C1EF-B57C-460B-84FC-B0EA5826B865}" type="parTrans" cxnId="{C3DE4258-53D1-4DDC-8281-449A95819CF9}">
      <dgm:prSet/>
      <dgm:spPr/>
      <dgm:t>
        <a:bodyPr/>
        <a:lstStyle/>
        <a:p>
          <a:endParaRPr lang="en-US"/>
        </a:p>
      </dgm:t>
    </dgm:pt>
    <dgm:pt modelId="{CC56D8F5-4F3C-4F04-BDEC-F8380C323B53}" type="sibTrans" cxnId="{C3DE4258-53D1-4DDC-8281-449A95819CF9}">
      <dgm:prSet/>
      <dgm:spPr/>
      <dgm:t>
        <a:bodyPr/>
        <a:lstStyle/>
        <a:p>
          <a:endParaRPr lang="en-US"/>
        </a:p>
      </dgm:t>
    </dgm:pt>
    <dgm:pt modelId="{F80CF60E-4D4A-4D2B-87DF-7BF1A8B897E4}">
      <dgm:prSet phldrT="[Text]" custT="1"/>
      <dgm:spPr/>
      <dgm:t>
        <a:bodyPr/>
        <a:lstStyle/>
        <a:p>
          <a:r>
            <a:rPr lang="en-GB" sz="2200" dirty="0">
              <a:solidFill>
                <a:schemeClr val="tx1"/>
              </a:solidFill>
            </a:rPr>
            <a:t>Examples of qualitative instrument include interview or focus group discussion  guide or schedule</a:t>
          </a:r>
          <a:endParaRPr lang="en-US" sz="2200" dirty="0">
            <a:solidFill>
              <a:schemeClr val="tx1"/>
            </a:solidFill>
          </a:endParaRPr>
        </a:p>
      </dgm:t>
    </dgm:pt>
    <dgm:pt modelId="{64618B51-68FE-4F1D-965B-BFF37159C55E}" type="parTrans" cxnId="{A50282BA-5858-49F9-BDDB-67825AA15220}">
      <dgm:prSet/>
      <dgm:spPr/>
      <dgm:t>
        <a:bodyPr/>
        <a:lstStyle/>
        <a:p>
          <a:endParaRPr lang="en-US"/>
        </a:p>
      </dgm:t>
    </dgm:pt>
    <dgm:pt modelId="{F8E1FFF9-39CA-4F25-96B7-BD33FCD7346B}" type="sibTrans" cxnId="{A50282BA-5858-49F9-BDDB-67825AA15220}">
      <dgm:prSet/>
      <dgm:spPr/>
      <dgm:t>
        <a:bodyPr/>
        <a:lstStyle/>
        <a:p>
          <a:endParaRPr lang="en-US"/>
        </a:p>
      </dgm:t>
    </dgm:pt>
    <dgm:pt modelId="{8A3B5D93-BF3E-4FD6-AA6A-7A31086BCE35}" type="pres">
      <dgm:prSet presAssocID="{371EE1DF-2C4D-4D17-A457-F6DE94C4A61B}" presName="diagram" presStyleCnt="0">
        <dgm:presLayoutVars>
          <dgm:dir/>
          <dgm:resizeHandles val="exact"/>
        </dgm:presLayoutVars>
      </dgm:prSet>
      <dgm:spPr/>
    </dgm:pt>
    <dgm:pt modelId="{48788365-B6C6-4E6A-86D1-B3CA4021351A}" type="pres">
      <dgm:prSet presAssocID="{4CD8261B-9EC1-4475-9013-07815202C6F8}" presName="node" presStyleLbl="node1" presStyleIdx="0" presStyleCnt="5" custScaleY="112875" custLinFactX="13180" custLinFactNeighborX="100000" custLinFactNeighborY="41773">
        <dgm:presLayoutVars>
          <dgm:bulletEnabled val="1"/>
        </dgm:presLayoutVars>
      </dgm:prSet>
      <dgm:spPr/>
    </dgm:pt>
    <dgm:pt modelId="{B82E1E5D-5FD6-4151-99AE-BDF361551C69}" type="pres">
      <dgm:prSet presAssocID="{150F2D1E-EFE8-4F0A-A284-78C7995D8590}" presName="sibTrans" presStyleCnt="0"/>
      <dgm:spPr/>
    </dgm:pt>
    <dgm:pt modelId="{F126AB9F-8B7B-4D8E-A1A5-F8D60A4490FE}" type="pres">
      <dgm:prSet presAssocID="{280A4756-582D-4E31-A658-27D1EE25A13A}" presName="node" presStyleLbl="node1" presStyleIdx="1" presStyleCnt="5" custScaleY="115488" custLinFactX="-1422" custLinFactY="24008" custLinFactNeighborX="-100000" custLinFactNeighborY="100000">
        <dgm:presLayoutVars>
          <dgm:bulletEnabled val="1"/>
        </dgm:presLayoutVars>
      </dgm:prSet>
      <dgm:spPr/>
    </dgm:pt>
    <dgm:pt modelId="{AF419A2A-7B26-41D7-A5F0-EBF9668C353C}" type="pres">
      <dgm:prSet presAssocID="{FF1821B8-053D-4629-AD36-1B27567FC88D}" presName="sibTrans" presStyleCnt="0"/>
      <dgm:spPr/>
    </dgm:pt>
    <dgm:pt modelId="{C1E3CDB9-8285-43A8-97A4-F3D74F7591A7}" type="pres">
      <dgm:prSet presAssocID="{EE1C4D68-7703-4642-9071-960095DD44E9}" presName="node" presStyleLbl="node1" presStyleIdx="2" presStyleCnt="5" custScaleX="84976" custScaleY="112121" custLinFactNeighborX="-9706" custLinFactNeighborY="-25081">
        <dgm:presLayoutVars>
          <dgm:bulletEnabled val="1"/>
        </dgm:presLayoutVars>
      </dgm:prSet>
      <dgm:spPr/>
    </dgm:pt>
    <dgm:pt modelId="{C920F081-F9EF-43FE-98E4-51EDD28EC0BA}" type="pres">
      <dgm:prSet presAssocID="{B34588DD-651F-444E-BB96-94A5BFAAE3D7}" presName="sibTrans" presStyleCnt="0"/>
      <dgm:spPr/>
    </dgm:pt>
    <dgm:pt modelId="{101BF9FA-5AF6-453F-8104-BB09E143A839}" type="pres">
      <dgm:prSet presAssocID="{60A1A737-C51D-4760-9877-C5BC0F888E7E}" presName="node" presStyleLbl="node1" presStyleIdx="3" presStyleCnt="5" custScaleX="105676" custScaleY="114898" custLinFactY="-39174" custLinFactNeighborX="-37171" custLinFactNeighborY="-100000">
        <dgm:presLayoutVars>
          <dgm:bulletEnabled val="1"/>
        </dgm:presLayoutVars>
      </dgm:prSet>
      <dgm:spPr/>
    </dgm:pt>
    <dgm:pt modelId="{7E123F89-14BE-4697-9C10-E74F043762BD}" type="pres">
      <dgm:prSet presAssocID="{CC56D8F5-4F3C-4F04-BDEC-F8380C323B53}" presName="sibTrans" presStyleCnt="0"/>
      <dgm:spPr/>
    </dgm:pt>
    <dgm:pt modelId="{E9B5BAAB-5A31-4428-94BC-B9A409D55C86}" type="pres">
      <dgm:prSet presAssocID="{F80CF60E-4D4A-4D2B-87DF-7BF1A8B897E4}" presName="node" presStyleLbl="node1" presStyleIdx="4" presStyleCnt="5" custScaleX="97802" custScaleY="108839" custLinFactNeighborX="34308" custLinFactNeighborY="18720">
        <dgm:presLayoutVars>
          <dgm:bulletEnabled val="1"/>
        </dgm:presLayoutVars>
      </dgm:prSet>
      <dgm:spPr/>
    </dgm:pt>
  </dgm:ptLst>
  <dgm:cxnLst>
    <dgm:cxn modelId="{D930CB0B-9499-4B71-AA9E-3B04E0DBF8E6}" type="presOf" srcId="{4CD8261B-9EC1-4475-9013-07815202C6F8}" destId="{48788365-B6C6-4E6A-86D1-B3CA4021351A}" srcOrd="0" destOrd="0" presId="urn:microsoft.com/office/officeart/2005/8/layout/default#1"/>
    <dgm:cxn modelId="{874F6418-CAC4-4E21-8491-D3FC013B8DC4}" type="presOf" srcId="{371EE1DF-2C4D-4D17-A457-F6DE94C4A61B}" destId="{8A3B5D93-BF3E-4FD6-AA6A-7A31086BCE35}" srcOrd="0" destOrd="0" presId="urn:microsoft.com/office/officeart/2005/8/layout/default#1"/>
    <dgm:cxn modelId="{F12D5728-5050-4065-A9FA-5C26F201B177}" type="presOf" srcId="{EE1C4D68-7703-4642-9071-960095DD44E9}" destId="{C1E3CDB9-8285-43A8-97A4-F3D74F7591A7}" srcOrd="0" destOrd="0" presId="urn:microsoft.com/office/officeart/2005/8/layout/default#1"/>
    <dgm:cxn modelId="{21AE5F34-3261-4A2B-BF5B-6B258B02CC1D}" type="presOf" srcId="{60A1A737-C51D-4760-9877-C5BC0F888E7E}" destId="{101BF9FA-5AF6-453F-8104-BB09E143A839}" srcOrd="0" destOrd="0" presId="urn:microsoft.com/office/officeart/2005/8/layout/default#1"/>
    <dgm:cxn modelId="{C7E9246E-148F-46D4-8797-4D3236D8D3DF}" srcId="{371EE1DF-2C4D-4D17-A457-F6DE94C4A61B}" destId="{4CD8261B-9EC1-4475-9013-07815202C6F8}" srcOrd="0" destOrd="0" parTransId="{18003109-6601-481F-BF00-72C0266F7D8C}" sibTransId="{150F2D1E-EFE8-4F0A-A284-78C7995D8590}"/>
    <dgm:cxn modelId="{1BF2354E-D661-4912-B28A-5C248A5BDE3C}" type="presOf" srcId="{F80CF60E-4D4A-4D2B-87DF-7BF1A8B897E4}" destId="{E9B5BAAB-5A31-4428-94BC-B9A409D55C86}" srcOrd="0" destOrd="0" presId="urn:microsoft.com/office/officeart/2005/8/layout/default#1"/>
    <dgm:cxn modelId="{C3DE4258-53D1-4DDC-8281-449A95819CF9}" srcId="{371EE1DF-2C4D-4D17-A457-F6DE94C4A61B}" destId="{60A1A737-C51D-4760-9877-C5BC0F888E7E}" srcOrd="3" destOrd="0" parTransId="{8691C1EF-B57C-460B-84FC-B0EA5826B865}" sibTransId="{CC56D8F5-4F3C-4F04-BDEC-F8380C323B53}"/>
    <dgm:cxn modelId="{9E0B877F-FDE7-4624-A752-AE44DDAB5613}" srcId="{371EE1DF-2C4D-4D17-A457-F6DE94C4A61B}" destId="{EE1C4D68-7703-4642-9071-960095DD44E9}" srcOrd="2" destOrd="0" parTransId="{12012546-E3F9-4762-83FD-31CC3C86B847}" sibTransId="{B34588DD-651F-444E-BB96-94A5BFAAE3D7}"/>
    <dgm:cxn modelId="{D8FF5083-1A20-4B70-85C2-74D46807B2FD}" srcId="{371EE1DF-2C4D-4D17-A457-F6DE94C4A61B}" destId="{280A4756-582D-4E31-A658-27D1EE25A13A}" srcOrd="1" destOrd="0" parTransId="{FBCC0320-FBBC-4258-9689-F5EADB5C49ED}" sibTransId="{FF1821B8-053D-4629-AD36-1B27567FC88D}"/>
    <dgm:cxn modelId="{A50282BA-5858-49F9-BDDB-67825AA15220}" srcId="{371EE1DF-2C4D-4D17-A457-F6DE94C4A61B}" destId="{F80CF60E-4D4A-4D2B-87DF-7BF1A8B897E4}" srcOrd="4" destOrd="0" parTransId="{64618B51-68FE-4F1D-965B-BFF37159C55E}" sibTransId="{F8E1FFF9-39CA-4F25-96B7-BD33FCD7346B}"/>
    <dgm:cxn modelId="{6E9938DE-71C1-474A-BEAB-5B10663829CF}" type="presOf" srcId="{280A4756-582D-4E31-A658-27D1EE25A13A}" destId="{F126AB9F-8B7B-4D8E-A1A5-F8D60A4490FE}" srcOrd="0" destOrd="0" presId="urn:microsoft.com/office/officeart/2005/8/layout/default#1"/>
    <dgm:cxn modelId="{D0442274-7344-4446-8AFB-9357ABC699E7}" type="presParOf" srcId="{8A3B5D93-BF3E-4FD6-AA6A-7A31086BCE35}" destId="{48788365-B6C6-4E6A-86D1-B3CA4021351A}" srcOrd="0" destOrd="0" presId="urn:microsoft.com/office/officeart/2005/8/layout/default#1"/>
    <dgm:cxn modelId="{09934DF6-4ADB-4BC8-90CF-134DFB4975B9}" type="presParOf" srcId="{8A3B5D93-BF3E-4FD6-AA6A-7A31086BCE35}" destId="{B82E1E5D-5FD6-4151-99AE-BDF361551C69}" srcOrd="1" destOrd="0" presId="urn:microsoft.com/office/officeart/2005/8/layout/default#1"/>
    <dgm:cxn modelId="{55188001-B377-44CD-9F37-617E364FB7B0}" type="presParOf" srcId="{8A3B5D93-BF3E-4FD6-AA6A-7A31086BCE35}" destId="{F126AB9F-8B7B-4D8E-A1A5-F8D60A4490FE}" srcOrd="2" destOrd="0" presId="urn:microsoft.com/office/officeart/2005/8/layout/default#1"/>
    <dgm:cxn modelId="{06A19E61-2575-4805-8E42-F803733697B8}" type="presParOf" srcId="{8A3B5D93-BF3E-4FD6-AA6A-7A31086BCE35}" destId="{AF419A2A-7B26-41D7-A5F0-EBF9668C353C}" srcOrd="3" destOrd="0" presId="urn:microsoft.com/office/officeart/2005/8/layout/default#1"/>
    <dgm:cxn modelId="{1C1FC214-5712-4568-8372-9E6ED3232920}" type="presParOf" srcId="{8A3B5D93-BF3E-4FD6-AA6A-7A31086BCE35}" destId="{C1E3CDB9-8285-43A8-97A4-F3D74F7591A7}" srcOrd="4" destOrd="0" presId="urn:microsoft.com/office/officeart/2005/8/layout/default#1"/>
    <dgm:cxn modelId="{530692EB-A39D-45A4-A3E7-A1D0D33B00BA}" type="presParOf" srcId="{8A3B5D93-BF3E-4FD6-AA6A-7A31086BCE35}" destId="{C920F081-F9EF-43FE-98E4-51EDD28EC0BA}" srcOrd="5" destOrd="0" presId="urn:microsoft.com/office/officeart/2005/8/layout/default#1"/>
    <dgm:cxn modelId="{9EB35E8E-7F96-4444-8F1F-9E83D8A0E62F}" type="presParOf" srcId="{8A3B5D93-BF3E-4FD6-AA6A-7A31086BCE35}" destId="{101BF9FA-5AF6-453F-8104-BB09E143A839}" srcOrd="6" destOrd="0" presId="urn:microsoft.com/office/officeart/2005/8/layout/default#1"/>
    <dgm:cxn modelId="{53D305D7-EF47-4046-9207-0F6C808567D5}" type="presParOf" srcId="{8A3B5D93-BF3E-4FD6-AA6A-7A31086BCE35}" destId="{7E123F89-14BE-4697-9C10-E74F043762BD}" srcOrd="7" destOrd="0" presId="urn:microsoft.com/office/officeart/2005/8/layout/default#1"/>
    <dgm:cxn modelId="{B3CF6915-D017-4469-A88B-31294DD5F4A5}" type="presParOf" srcId="{8A3B5D93-BF3E-4FD6-AA6A-7A31086BCE35}" destId="{E9B5BAAB-5A31-4428-94BC-B9A409D55C8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85891A-D834-40D6-9D1D-E3028E73EF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1D8ACA-ACA8-45FE-821F-C570611DCD08}">
      <dgm:prSet custT="1"/>
      <dgm:spPr>
        <a:solidFill>
          <a:srgbClr val="7030A0"/>
        </a:solidFill>
      </dgm:spPr>
      <dgm:t>
        <a:bodyPr/>
        <a:lstStyle/>
        <a:p>
          <a:r>
            <a:rPr lang="en-US" sz="2000" dirty="0" err="1"/>
            <a:t>Nivivo</a:t>
          </a:r>
          <a:endParaRPr lang="en-US" sz="2000" dirty="0"/>
        </a:p>
      </dgm:t>
    </dgm:pt>
    <dgm:pt modelId="{D75B485B-5E29-4243-85DA-740E28B56570}" type="parTrans" cxnId="{EDD0EEB7-FB4C-40D0-BEC9-3942A8A67F7D}">
      <dgm:prSet/>
      <dgm:spPr/>
      <dgm:t>
        <a:bodyPr/>
        <a:lstStyle/>
        <a:p>
          <a:endParaRPr lang="en-US"/>
        </a:p>
      </dgm:t>
    </dgm:pt>
    <dgm:pt modelId="{5551C76B-F336-40DD-9CEA-DE1D921D4BD9}" type="sibTrans" cxnId="{EDD0EEB7-FB4C-40D0-BEC9-3942A8A67F7D}">
      <dgm:prSet/>
      <dgm:spPr/>
      <dgm:t>
        <a:bodyPr/>
        <a:lstStyle/>
        <a:p>
          <a:endParaRPr lang="en-US"/>
        </a:p>
      </dgm:t>
    </dgm:pt>
    <dgm:pt modelId="{E545E0C7-416C-46AC-9887-2F5105A67680}">
      <dgm:prSet custT="1"/>
      <dgm:spPr>
        <a:solidFill>
          <a:schemeClr val="accent5"/>
        </a:solidFill>
      </dgm:spPr>
      <dgm:t>
        <a:bodyPr/>
        <a:lstStyle/>
        <a:p>
          <a:r>
            <a:rPr lang="en-US" sz="2000" i="1" dirty="0" err="1"/>
            <a:t>ATLAS.ti</a:t>
          </a:r>
          <a:r>
            <a:rPr lang="en-US" sz="2000" i="1" dirty="0"/>
            <a:t> </a:t>
          </a:r>
          <a:endParaRPr lang="en-US" sz="2000" dirty="0"/>
        </a:p>
      </dgm:t>
    </dgm:pt>
    <dgm:pt modelId="{82E3C8F5-0D5C-415F-9467-4F31EC892CD1}" type="parTrans" cxnId="{95E9B229-8DD4-466E-8958-0CCB76A3CA94}">
      <dgm:prSet/>
      <dgm:spPr/>
      <dgm:t>
        <a:bodyPr/>
        <a:lstStyle/>
        <a:p>
          <a:endParaRPr lang="en-US"/>
        </a:p>
      </dgm:t>
    </dgm:pt>
    <dgm:pt modelId="{7909E4C8-7C03-428A-81AA-AB2141D3D648}" type="sibTrans" cxnId="{95E9B229-8DD4-466E-8958-0CCB76A3CA94}">
      <dgm:prSet/>
      <dgm:spPr/>
      <dgm:t>
        <a:bodyPr/>
        <a:lstStyle/>
        <a:p>
          <a:endParaRPr lang="en-US"/>
        </a:p>
      </dgm:t>
    </dgm:pt>
    <dgm:pt modelId="{1326E7CF-0F86-4400-8AE9-9642AE11B27C}">
      <dgm:prSet custT="1"/>
      <dgm:spPr/>
      <dgm:t>
        <a:bodyPr/>
        <a:lstStyle/>
        <a:p>
          <a:r>
            <a:rPr lang="en-US" sz="2000" i="1" dirty="0"/>
            <a:t>HubSpot </a:t>
          </a:r>
          <a:endParaRPr lang="en-US" sz="2000" dirty="0"/>
        </a:p>
      </dgm:t>
    </dgm:pt>
    <dgm:pt modelId="{E6FF4F87-145B-450D-995A-0F6E6B9D272C}" type="parTrans" cxnId="{1C9B1437-396E-440C-818B-D1E98EC0193B}">
      <dgm:prSet/>
      <dgm:spPr/>
      <dgm:t>
        <a:bodyPr/>
        <a:lstStyle/>
        <a:p>
          <a:endParaRPr lang="en-US"/>
        </a:p>
      </dgm:t>
    </dgm:pt>
    <dgm:pt modelId="{9EA99E99-9465-44D5-827B-0DE62E553332}" type="sibTrans" cxnId="{1C9B1437-396E-440C-818B-D1E98EC0193B}">
      <dgm:prSet/>
      <dgm:spPr/>
      <dgm:t>
        <a:bodyPr/>
        <a:lstStyle/>
        <a:p>
          <a:endParaRPr lang="en-US"/>
        </a:p>
      </dgm:t>
    </dgm:pt>
    <dgm:pt modelId="{140EDE84-88A8-4D92-8F9F-BB3A37196F17}">
      <dgm:prSet custT="1"/>
      <dgm:spPr>
        <a:solidFill>
          <a:srgbClr val="FFC000"/>
        </a:solidFill>
      </dgm:spPr>
      <dgm:t>
        <a:bodyPr/>
        <a:lstStyle/>
        <a:p>
          <a:r>
            <a:rPr lang="en-US" sz="2000" i="1" dirty="0"/>
            <a:t>MAXQDA</a:t>
          </a:r>
          <a:endParaRPr lang="en-US" sz="2000" dirty="0"/>
        </a:p>
      </dgm:t>
    </dgm:pt>
    <dgm:pt modelId="{7E5B8C5D-3180-46B6-8BA5-62F6AA4D0DA1}" type="parTrans" cxnId="{4D85EB20-4B99-46D4-87A8-3D7F8C09426C}">
      <dgm:prSet/>
      <dgm:spPr/>
      <dgm:t>
        <a:bodyPr/>
        <a:lstStyle/>
        <a:p>
          <a:endParaRPr lang="en-US"/>
        </a:p>
      </dgm:t>
    </dgm:pt>
    <dgm:pt modelId="{1FD0D98D-A8B2-4F2B-90E2-0708FE605BE7}" type="sibTrans" cxnId="{4D85EB20-4B99-46D4-87A8-3D7F8C09426C}">
      <dgm:prSet/>
      <dgm:spPr/>
      <dgm:t>
        <a:bodyPr/>
        <a:lstStyle/>
        <a:p>
          <a:endParaRPr lang="en-US"/>
        </a:p>
      </dgm:t>
    </dgm:pt>
    <dgm:pt modelId="{260ED921-203E-4490-8E46-720D722BCF50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i="1" dirty="0" err="1"/>
            <a:t>Quirkos</a:t>
          </a:r>
          <a:endParaRPr lang="en-US" sz="1600" dirty="0"/>
        </a:p>
      </dgm:t>
    </dgm:pt>
    <dgm:pt modelId="{315844BD-2DEE-44B3-9379-70334497BE0F}" type="parTrans" cxnId="{7A913F29-0824-44EC-9234-23E26983A9A5}">
      <dgm:prSet/>
      <dgm:spPr/>
      <dgm:t>
        <a:bodyPr/>
        <a:lstStyle/>
        <a:p>
          <a:endParaRPr lang="en-US"/>
        </a:p>
      </dgm:t>
    </dgm:pt>
    <dgm:pt modelId="{0867DC2F-CBC0-4BF9-983D-A523B080214E}" type="sibTrans" cxnId="{7A913F29-0824-44EC-9234-23E26983A9A5}">
      <dgm:prSet/>
      <dgm:spPr/>
      <dgm:t>
        <a:bodyPr/>
        <a:lstStyle/>
        <a:p>
          <a:endParaRPr lang="en-US"/>
        </a:p>
      </dgm:t>
    </dgm:pt>
    <dgm:pt modelId="{A601F371-B0FB-41AF-A4D9-70202758DDEF}">
      <dgm:prSet custT="1"/>
      <dgm:spPr>
        <a:solidFill>
          <a:schemeClr val="accent6"/>
        </a:solidFill>
      </dgm:spPr>
      <dgm:t>
        <a:bodyPr/>
        <a:lstStyle/>
        <a:p>
          <a:r>
            <a:rPr lang="en-US" sz="2000" i="1" dirty="0"/>
            <a:t>Qualtrics </a:t>
          </a:r>
          <a:endParaRPr lang="en-US" sz="2000" dirty="0"/>
        </a:p>
      </dgm:t>
    </dgm:pt>
    <dgm:pt modelId="{E46ED928-B8BD-4292-B8D4-DCDCC65C2A67}" type="parTrans" cxnId="{A70A0F9F-BA07-43AD-BB2B-783A20AC8149}">
      <dgm:prSet/>
      <dgm:spPr/>
      <dgm:t>
        <a:bodyPr/>
        <a:lstStyle/>
        <a:p>
          <a:endParaRPr lang="en-US"/>
        </a:p>
      </dgm:t>
    </dgm:pt>
    <dgm:pt modelId="{3FA699EA-FF15-44A5-A897-591C6AE946AA}" type="sibTrans" cxnId="{A70A0F9F-BA07-43AD-BB2B-783A20AC8149}">
      <dgm:prSet/>
      <dgm:spPr/>
      <dgm:t>
        <a:bodyPr/>
        <a:lstStyle/>
        <a:p>
          <a:endParaRPr lang="en-US"/>
        </a:p>
      </dgm:t>
    </dgm:pt>
    <dgm:pt modelId="{7717883C-B664-4859-A060-0E79882C79B8}">
      <dgm:prSet custT="1"/>
      <dgm:spPr/>
      <dgm:t>
        <a:bodyPr/>
        <a:lstStyle/>
        <a:p>
          <a:r>
            <a:rPr lang="en-US" sz="2000" i="1" dirty="0"/>
            <a:t>Raven's Eye</a:t>
          </a:r>
          <a:endParaRPr lang="en-US" sz="2000" dirty="0"/>
        </a:p>
      </dgm:t>
    </dgm:pt>
    <dgm:pt modelId="{6403D2C3-A23E-4F9A-B9D2-CAE2DA5969A0}" type="parTrans" cxnId="{67A0A820-1EEE-4B21-9A2B-5CC7C7D491DE}">
      <dgm:prSet/>
      <dgm:spPr/>
      <dgm:t>
        <a:bodyPr/>
        <a:lstStyle/>
        <a:p>
          <a:endParaRPr lang="en-US"/>
        </a:p>
      </dgm:t>
    </dgm:pt>
    <dgm:pt modelId="{4EE505C3-2B61-48F3-B08E-B9A293173776}" type="sibTrans" cxnId="{67A0A820-1EEE-4B21-9A2B-5CC7C7D491DE}">
      <dgm:prSet/>
      <dgm:spPr/>
      <dgm:t>
        <a:bodyPr/>
        <a:lstStyle/>
        <a:p>
          <a:endParaRPr lang="en-US"/>
        </a:p>
      </dgm:t>
    </dgm:pt>
    <dgm:pt modelId="{E7814AF9-285A-46AF-890A-E41E8D762C99}" type="pres">
      <dgm:prSet presAssocID="{E485891A-D834-40D6-9D1D-E3028E73EFB5}" presName="linear" presStyleCnt="0">
        <dgm:presLayoutVars>
          <dgm:animLvl val="lvl"/>
          <dgm:resizeHandles val="exact"/>
        </dgm:presLayoutVars>
      </dgm:prSet>
      <dgm:spPr/>
    </dgm:pt>
    <dgm:pt modelId="{CABBD17A-C794-4D69-914B-00798046E986}" type="pres">
      <dgm:prSet presAssocID="{6A1D8ACA-ACA8-45FE-821F-C570611DCD0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331295C-6214-401D-A05E-A794F1F0E767}" type="pres">
      <dgm:prSet presAssocID="{5551C76B-F336-40DD-9CEA-DE1D921D4BD9}" presName="spacer" presStyleCnt="0"/>
      <dgm:spPr/>
    </dgm:pt>
    <dgm:pt modelId="{CE3B1100-0C06-484E-8901-E712BC5CDB10}" type="pres">
      <dgm:prSet presAssocID="{E545E0C7-416C-46AC-9887-2F5105A6768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93C67B8-73D2-496B-9C71-9A92937FC7B3}" type="pres">
      <dgm:prSet presAssocID="{7909E4C8-7C03-428A-81AA-AB2141D3D648}" presName="spacer" presStyleCnt="0"/>
      <dgm:spPr/>
    </dgm:pt>
    <dgm:pt modelId="{49C5BE62-B8D3-4057-9BB0-7FCC1DEE0AEE}" type="pres">
      <dgm:prSet presAssocID="{1326E7CF-0F86-4400-8AE9-9642AE11B27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072C8DB-FA76-4125-B4BF-66D1DB63F6F1}" type="pres">
      <dgm:prSet presAssocID="{9EA99E99-9465-44D5-827B-0DE62E553332}" presName="spacer" presStyleCnt="0"/>
      <dgm:spPr/>
    </dgm:pt>
    <dgm:pt modelId="{CFF7AE7D-0219-4D52-B1D9-4F3F4FF3D997}" type="pres">
      <dgm:prSet presAssocID="{140EDE84-88A8-4D92-8F9F-BB3A37196F1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D3DD7E8-FD14-4EBC-B34E-1A6F697E3774}" type="pres">
      <dgm:prSet presAssocID="{1FD0D98D-A8B2-4F2B-90E2-0708FE605BE7}" presName="spacer" presStyleCnt="0"/>
      <dgm:spPr/>
    </dgm:pt>
    <dgm:pt modelId="{C45B0B48-C21B-4EAC-A057-2BADDDE30463}" type="pres">
      <dgm:prSet presAssocID="{260ED921-203E-4490-8E46-720D722BCF5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1F4DC26-25A5-4DA5-9477-7340375DA786}" type="pres">
      <dgm:prSet presAssocID="{0867DC2F-CBC0-4BF9-983D-A523B080214E}" presName="spacer" presStyleCnt="0"/>
      <dgm:spPr/>
    </dgm:pt>
    <dgm:pt modelId="{22EE1BF4-9898-4966-A676-3508C9C92378}" type="pres">
      <dgm:prSet presAssocID="{A601F371-B0FB-41AF-A4D9-70202758DDE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E35D988-0B48-46C3-8C06-C994F3B58448}" type="pres">
      <dgm:prSet presAssocID="{3FA699EA-FF15-44A5-A897-591C6AE946AA}" presName="spacer" presStyleCnt="0"/>
      <dgm:spPr/>
    </dgm:pt>
    <dgm:pt modelId="{8985C2F5-5169-4E8C-8394-F32B1CF829AC}" type="pres">
      <dgm:prSet presAssocID="{7717883C-B664-4859-A060-0E79882C79B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7A0A820-1EEE-4B21-9A2B-5CC7C7D491DE}" srcId="{E485891A-D834-40D6-9D1D-E3028E73EFB5}" destId="{7717883C-B664-4859-A060-0E79882C79B8}" srcOrd="6" destOrd="0" parTransId="{6403D2C3-A23E-4F9A-B9D2-CAE2DA5969A0}" sibTransId="{4EE505C3-2B61-48F3-B08E-B9A293173776}"/>
    <dgm:cxn modelId="{7850DD20-6D22-4B62-BF75-6BB4431A0C53}" type="presOf" srcId="{7717883C-B664-4859-A060-0E79882C79B8}" destId="{8985C2F5-5169-4E8C-8394-F32B1CF829AC}" srcOrd="0" destOrd="0" presId="urn:microsoft.com/office/officeart/2005/8/layout/vList2"/>
    <dgm:cxn modelId="{4D85EB20-4B99-46D4-87A8-3D7F8C09426C}" srcId="{E485891A-D834-40D6-9D1D-E3028E73EFB5}" destId="{140EDE84-88A8-4D92-8F9F-BB3A37196F17}" srcOrd="3" destOrd="0" parTransId="{7E5B8C5D-3180-46B6-8BA5-62F6AA4D0DA1}" sibTransId="{1FD0D98D-A8B2-4F2B-90E2-0708FE605BE7}"/>
    <dgm:cxn modelId="{08D67122-38ED-47A0-A3AD-C9FDAC85862C}" type="presOf" srcId="{E545E0C7-416C-46AC-9887-2F5105A67680}" destId="{CE3B1100-0C06-484E-8901-E712BC5CDB10}" srcOrd="0" destOrd="0" presId="urn:microsoft.com/office/officeart/2005/8/layout/vList2"/>
    <dgm:cxn modelId="{7A913F29-0824-44EC-9234-23E26983A9A5}" srcId="{E485891A-D834-40D6-9D1D-E3028E73EFB5}" destId="{260ED921-203E-4490-8E46-720D722BCF50}" srcOrd="4" destOrd="0" parTransId="{315844BD-2DEE-44B3-9379-70334497BE0F}" sibTransId="{0867DC2F-CBC0-4BF9-983D-A523B080214E}"/>
    <dgm:cxn modelId="{95E9B229-8DD4-466E-8958-0CCB76A3CA94}" srcId="{E485891A-D834-40D6-9D1D-E3028E73EFB5}" destId="{E545E0C7-416C-46AC-9887-2F5105A67680}" srcOrd="1" destOrd="0" parTransId="{82E3C8F5-0D5C-415F-9467-4F31EC892CD1}" sibTransId="{7909E4C8-7C03-428A-81AA-AB2141D3D648}"/>
    <dgm:cxn modelId="{1C9B1437-396E-440C-818B-D1E98EC0193B}" srcId="{E485891A-D834-40D6-9D1D-E3028E73EFB5}" destId="{1326E7CF-0F86-4400-8AE9-9642AE11B27C}" srcOrd="2" destOrd="0" parTransId="{E6FF4F87-145B-450D-995A-0F6E6B9D272C}" sibTransId="{9EA99E99-9465-44D5-827B-0DE62E553332}"/>
    <dgm:cxn modelId="{BEB1AA46-DDBE-4FDC-B105-207D69CAF1BB}" type="presOf" srcId="{1326E7CF-0F86-4400-8AE9-9642AE11B27C}" destId="{49C5BE62-B8D3-4057-9BB0-7FCC1DEE0AEE}" srcOrd="0" destOrd="0" presId="urn:microsoft.com/office/officeart/2005/8/layout/vList2"/>
    <dgm:cxn modelId="{F7292D59-05C9-4D7F-AA1E-2E403D83AFB3}" type="presOf" srcId="{260ED921-203E-4490-8E46-720D722BCF50}" destId="{C45B0B48-C21B-4EAC-A057-2BADDDE30463}" srcOrd="0" destOrd="0" presId="urn:microsoft.com/office/officeart/2005/8/layout/vList2"/>
    <dgm:cxn modelId="{1B5FCF9C-B8A0-4844-A673-39D5DF4CBC86}" type="presOf" srcId="{E485891A-D834-40D6-9D1D-E3028E73EFB5}" destId="{E7814AF9-285A-46AF-890A-E41E8D762C99}" srcOrd="0" destOrd="0" presId="urn:microsoft.com/office/officeart/2005/8/layout/vList2"/>
    <dgm:cxn modelId="{A70A0F9F-BA07-43AD-BB2B-783A20AC8149}" srcId="{E485891A-D834-40D6-9D1D-E3028E73EFB5}" destId="{A601F371-B0FB-41AF-A4D9-70202758DDEF}" srcOrd="5" destOrd="0" parTransId="{E46ED928-B8BD-4292-B8D4-DCDCC65C2A67}" sibTransId="{3FA699EA-FF15-44A5-A897-591C6AE946AA}"/>
    <dgm:cxn modelId="{B18563AA-4E86-4B7F-BB5F-415E3A0BF104}" type="presOf" srcId="{6A1D8ACA-ACA8-45FE-821F-C570611DCD08}" destId="{CABBD17A-C794-4D69-914B-00798046E986}" srcOrd="0" destOrd="0" presId="urn:microsoft.com/office/officeart/2005/8/layout/vList2"/>
    <dgm:cxn modelId="{1CFE9DAB-6740-4C20-9A38-F17232DBAE3B}" type="presOf" srcId="{A601F371-B0FB-41AF-A4D9-70202758DDEF}" destId="{22EE1BF4-9898-4966-A676-3508C9C92378}" srcOrd="0" destOrd="0" presId="urn:microsoft.com/office/officeart/2005/8/layout/vList2"/>
    <dgm:cxn modelId="{EDD0EEB7-FB4C-40D0-BEC9-3942A8A67F7D}" srcId="{E485891A-D834-40D6-9D1D-E3028E73EFB5}" destId="{6A1D8ACA-ACA8-45FE-821F-C570611DCD08}" srcOrd="0" destOrd="0" parTransId="{D75B485B-5E29-4243-85DA-740E28B56570}" sibTransId="{5551C76B-F336-40DD-9CEA-DE1D921D4BD9}"/>
    <dgm:cxn modelId="{ED08DEBC-1674-44D7-8A37-9972E32D728A}" type="presOf" srcId="{140EDE84-88A8-4D92-8F9F-BB3A37196F17}" destId="{CFF7AE7D-0219-4D52-B1D9-4F3F4FF3D997}" srcOrd="0" destOrd="0" presId="urn:microsoft.com/office/officeart/2005/8/layout/vList2"/>
    <dgm:cxn modelId="{C5187C94-39C3-4EF8-BB4F-EBF31D29E401}" type="presParOf" srcId="{E7814AF9-285A-46AF-890A-E41E8D762C99}" destId="{CABBD17A-C794-4D69-914B-00798046E986}" srcOrd="0" destOrd="0" presId="urn:microsoft.com/office/officeart/2005/8/layout/vList2"/>
    <dgm:cxn modelId="{88E638B6-A95E-493A-A044-67B92E829E22}" type="presParOf" srcId="{E7814AF9-285A-46AF-890A-E41E8D762C99}" destId="{1331295C-6214-401D-A05E-A794F1F0E767}" srcOrd="1" destOrd="0" presId="urn:microsoft.com/office/officeart/2005/8/layout/vList2"/>
    <dgm:cxn modelId="{EE2D75C0-D716-4C3D-B6D2-EA6BE30C383F}" type="presParOf" srcId="{E7814AF9-285A-46AF-890A-E41E8D762C99}" destId="{CE3B1100-0C06-484E-8901-E712BC5CDB10}" srcOrd="2" destOrd="0" presId="urn:microsoft.com/office/officeart/2005/8/layout/vList2"/>
    <dgm:cxn modelId="{8D3F24C6-3CB9-48F8-8D6C-FDDE052E7DCC}" type="presParOf" srcId="{E7814AF9-285A-46AF-890A-E41E8D762C99}" destId="{793C67B8-73D2-496B-9C71-9A92937FC7B3}" srcOrd="3" destOrd="0" presId="urn:microsoft.com/office/officeart/2005/8/layout/vList2"/>
    <dgm:cxn modelId="{B683063C-0998-4BF6-8F4D-AB24FF6E5703}" type="presParOf" srcId="{E7814AF9-285A-46AF-890A-E41E8D762C99}" destId="{49C5BE62-B8D3-4057-9BB0-7FCC1DEE0AEE}" srcOrd="4" destOrd="0" presId="urn:microsoft.com/office/officeart/2005/8/layout/vList2"/>
    <dgm:cxn modelId="{361C23DE-F8DE-43E1-AFDC-D637D27F9DEE}" type="presParOf" srcId="{E7814AF9-285A-46AF-890A-E41E8D762C99}" destId="{F072C8DB-FA76-4125-B4BF-66D1DB63F6F1}" srcOrd="5" destOrd="0" presId="urn:microsoft.com/office/officeart/2005/8/layout/vList2"/>
    <dgm:cxn modelId="{0D392D5E-6CC5-402D-B451-12F91C92251C}" type="presParOf" srcId="{E7814AF9-285A-46AF-890A-E41E8D762C99}" destId="{CFF7AE7D-0219-4D52-B1D9-4F3F4FF3D997}" srcOrd="6" destOrd="0" presId="urn:microsoft.com/office/officeart/2005/8/layout/vList2"/>
    <dgm:cxn modelId="{3AAFA17D-49EA-4900-950B-45B902B22792}" type="presParOf" srcId="{E7814AF9-285A-46AF-890A-E41E8D762C99}" destId="{8D3DD7E8-FD14-4EBC-B34E-1A6F697E3774}" srcOrd="7" destOrd="0" presId="urn:microsoft.com/office/officeart/2005/8/layout/vList2"/>
    <dgm:cxn modelId="{131F5FA6-C867-44F9-80C7-3274AC103955}" type="presParOf" srcId="{E7814AF9-285A-46AF-890A-E41E8D762C99}" destId="{C45B0B48-C21B-4EAC-A057-2BADDDE30463}" srcOrd="8" destOrd="0" presId="urn:microsoft.com/office/officeart/2005/8/layout/vList2"/>
    <dgm:cxn modelId="{F1D882E1-5B42-40C2-B1C5-84F667662295}" type="presParOf" srcId="{E7814AF9-285A-46AF-890A-E41E8D762C99}" destId="{11F4DC26-25A5-4DA5-9477-7340375DA786}" srcOrd="9" destOrd="0" presId="urn:microsoft.com/office/officeart/2005/8/layout/vList2"/>
    <dgm:cxn modelId="{DB495BA6-64D7-4ABE-B915-628CED527F30}" type="presParOf" srcId="{E7814AF9-285A-46AF-890A-E41E8D762C99}" destId="{22EE1BF4-9898-4966-A676-3508C9C92378}" srcOrd="10" destOrd="0" presId="urn:microsoft.com/office/officeart/2005/8/layout/vList2"/>
    <dgm:cxn modelId="{84DB0957-3941-4C54-8DC6-938DE7CB95D0}" type="presParOf" srcId="{E7814AF9-285A-46AF-890A-E41E8D762C99}" destId="{4E35D988-0B48-46C3-8C06-C994F3B58448}" srcOrd="11" destOrd="0" presId="urn:microsoft.com/office/officeart/2005/8/layout/vList2"/>
    <dgm:cxn modelId="{294B5456-8AE4-40E5-9F65-CD3250EB9F50}" type="presParOf" srcId="{E7814AF9-285A-46AF-890A-E41E8D762C99}" destId="{8985C2F5-5169-4E8C-8394-F32B1CF829A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5EC2F0-196C-4F62-80F0-7B0825AFD076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8F2AA-BF6F-4F5C-9705-CE12B5854CAF}">
      <dgm:prSet custT="1"/>
      <dgm:spPr/>
      <dgm:t>
        <a:bodyPr/>
        <a:lstStyle/>
        <a:p>
          <a:r>
            <a:rPr lang="en-US" sz="1800" dirty="0">
              <a:solidFill>
                <a:schemeClr val="tx2">
                  <a:lumMod val="50000"/>
                </a:schemeClr>
              </a:solidFill>
            </a:rPr>
            <a:t>Can operate in multiple languages</a:t>
          </a:r>
        </a:p>
      </dgm:t>
    </dgm:pt>
    <dgm:pt modelId="{ACAF88F9-B3BC-446E-87DB-AB733B8C7012}" type="parTrans" cxnId="{681B87DC-02CD-4A53-AD01-905C18E9EFD8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423A2D88-88B5-445F-A4CC-546A7B1FC792}" type="sibTrans" cxnId="{681B87DC-02CD-4A53-AD01-905C18E9EFD8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0D4070DE-CE0B-4537-8C38-AB7D4E4AE3EA}">
      <dgm:prSet custT="1"/>
      <dgm:spPr>
        <a:solidFill>
          <a:srgbClr val="92D050"/>
        </a:solidFill>
      </dgm:spPr>
      <dgm:t>
        <a:bodyPr/>
        <a:lstStyle/>
        <a:p>
          <a:r>
            <a:rPr lang="en-US" sz="1300" b="1" dirty="0">
              <a:solidFill>
                <a:schemeClr val="tx2">
                  <a:lumMod val="50000"/>
                </a:schemeClr>
              </a:solidFill>
            </a:rPr>
            <a:t>Merge separate projects or use the structure of an existing project for a new one</a:t>
          </a:r>
        </a:p>
      </dgm:t>
    </dgm:pt>
    <dgm:pt modelId="{3CA8BF76-9B7F-41EE-9725-9ABEE16F5630}" type="parTrans" cxnId="{AFA22B50-8A44-4835-B7E2-206005FFE643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7363637A-30C2-47CA-A506-51465BEBECCB}" type="sibTrans" cxnId="{AFA22B50-8A44-4835-B7E2-206005FFE643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1E4D3913-ECBB-4090-9EA6-B110006286DA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2">
                  <a:lumMod val="50000"/>
                </a:schemeClr>
              </a:solidFill>
            </a:rPr>
            <a:t>NVivo’s workspace is based on Microsoft user interface guidelines, so it looks familiar</a:t>
          </a:r>
        </a:p>
      </dgm:t>
    </dgm:pt>
    <dgm:pt modelId="{33E41FDF-78AB-4128-8D06-D3107AE0B319}" type="parTrans" cxnId="{0A49E0A0-8FDC-41D0-A9B2-90936E3DE5C8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BF556159-3A25-4619-B84F-FF6530C1109E}" type="sibTrans" cxnId="{0A49E0A0-8FDC-41D0-A9B2-90936E3DE5C8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36B33387-F317-4BEE-8C9B-2C86FDF500D9}">
      <dgm:prSet custT="1"/>
      <dgm:spPr>
        <a:solidFill>
          <a:srgbClr val="FFC000"/>
        </a:solidFill>
      </dgm:spPr>
      <dgm:t>
        <a:bodyPr/>
        <a:lstStyle/>
        <a:p>
          <a:r>
            <a:rPr lang="en-US" sz="1400" dirty="0">
              <a:solidFill>
                <a:schemeClr val="tx2">
                  <a:lumMod val="50000"/>
                </a:schemeClr>
              </a:solidFill>
            </a:rPr>
            <a:t>Import documents in MS Word, PDF, rtf, even videos and audios</a:t>
          </a:r>
          <a:r>
            <a:rPr lang="en-US" sz="1100" dirty="0">
              <a:solidFill>
                <a:schemeClr val="tx2">
                  <a:lumMod val="50000"/>
                </a:schemeClr>
              </a:solidFill>
            </a:rPr>
            <a:t>.</a:t>
          </a:r>
        </a:p>
      </dgm:t>
    </dgm:pt>
    <dgm:pt modelId="{15C879CE-4CCB-42A4-B2FB-E22EC2967C47}" type="parTrans" cxnId="{07ED0CEE-1360-419D-A752-EF3A7E4C704A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7D18917E-5AC3-45DE-96AE-178ABC680C86}" type="sibTrans" cxnId="{07ED0CEE-1360-419D-A752-EF3A7E4C704A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AC4EF012-82F4-4C87-A5B2-706704235ACA}">
      <dgm:prSet custT="1"/>
      <dgm:spPr>
        <a:solidFill>
          <a:srgbClr val="00B0F0"/>
        </a:solidFill>
      </dgm:spPr>
      <dgm:t>
        <a:bodyPr/>
        <a:lstStyle/>
        <a:p>
          <a:r>
            <a:rPr lang="en-US" sz="1400" dirty="0">
              <a:solidFill>
                <a:schemeClr val="tx2">
                  <a:lumMod val="50000"/>
                </a:schemeClr>
              </a:solidFill>
            </a:rPr>
            <a:t>NVivo lets you gather all your material about a theme, idea or topic together through ‘coding</a:t>
          </a:r>
          <a:r>
            <a:rPr lang="en-US" sz="1100" dirty="0">
              <a:solidFill>
                <a:schemeClr val="tx2">
                  <a:lumMod val="50000"/>
                </a:schemeClr>
              </a:solidFill>
            </a:rPr>
            <a:t>’</a:t>
          </a:r>
        </a:p>
      </dgm:t>
    </dgm:pt>
    <dgm:pt modelId="{96AB7E10-97B8-4E0C-97FB-3787B7B4BDE5}" type="parTrans" cxnId="{899D1DBC-DFE5-49E0-B65B-23D06B77819B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170DBA32-4E57-4556-8546-57CE3253515E}" type="sibTrans" cxnId="{899D1DBC-DFE5-49E0-B65B-23D06B77819B}">
      <dgm:prSet/>
      <dgm:spPr/>
      <dgm:t>
        <a:bodyPr/>
        <a:lstStyle/>
        <a:p>
          <a:endParaRPr lang="en-US">
            <a:solidFill>
              <a:schemeClr val="tx2">
                <a:lumMod val="50000"/>
              </a:schemeClr>
            </a:solidFill>
          </a:endParaRPr>
        </a:p>
      </dgm:t>
    </dgm:pt>
    <dgm:pt modelId="{BA3C388C-2049-4FB1-8363-27D85CDBF99E}" type="pres">
      <dgm:prSet presAssocID="{9A5EC2F0-196C-4F62-80F0-7B0825AFD076}" presName="cycle" presStyleCnt="0">
        <dgm:presLayoutVars>
          <dgm:dir/>
          <dgm:resizeHandles val="exact"/>
        </dgm:presLayoutVars>
      </dgm:prSet>
      <dgm:spPr/>
    </dgm:pt>
    <dgm:pt modelId="{1127DACE-A58F-4E65-8EC5-3C1938BA449F}" type="pres">
      <dgm:prSet presAssocID="{D8C8F2AA-BF6F-4F5C-9705-CE12B5854CAF}" presName="node" presStyleLbl="node1" presStyleIdx="0" presStyleCnt="5" custScaleX="111893">
        <dgm:presLayoutVars>
          <dgm:bulletEnabled val="1"/>
        </dgm:presLayoutVars>
      </dgm:prSet>
      <dgm:spPr/>
    </dgm:pt>
    <dgm:pt modelId="{C405E519-3575-410B-A2EF-FAA460030BC5}" type="pres">
      <dgm:prSet presAssocID="{423A2D88-88B5-445F-A4CC-546A7B1FC792}" presName="sibTrans" presStyleLbl="sibTrans2D1" presStyleIdx="0" presStyleCnt="5"/>
      <dgm:spPr/>
    </dgm:pt>
    <dgm:pt modelId="{630B667F-05CA-4B16-BCE8-D38112C40DA3}" type="pres">
      <dgm:prSet presAssocID="{423A2D88-88B5-445F-A4CC-546A7B1FC792}" presName="connectorText" presStyleLbl="sibTrans2D1" presStyleIdx="0" presStyleCnt="5"/>
      <dgm:spPr/>
    </dgm:pt>
    <dgm:pt modelId="{1C199C9E-3BEE-4B3C-A1F1-625620B8710F}" type="pres">
      <dgm:prSet presAssocID="{0D4070DE-CE0B-4537-8C38-AB7D4E4AE3EA}" presName="node" presStyleLbl="node1" presStyleIdx="1" presStyleCnt="5" custScaleX="111624" custRadScaleRad="88742" custRadScaleInc="16268">
        <dgm:presLayoutVars>
          <dgm:bulletEnabled val="1"/>
        </dgm:presLayoutVars>
      </dgm:prSet>
      <dgm:spPr/>
    </dgm:pt>
    <dgm:pt modelId="{1B5ABE9D-60A8-4B49-9582-3E23017144A5}" type="pres">
      <dgm:prSet presAssocID="{7363637A-30C2-47CA-A506-51465BEBECCB}" presName="sibTrans" presStyleLbl="sibTrans2D1" presStyleIdx="1" presStyleCnt="5"/>
      <dgm:spPr/>
    </dgm:pt>
    <dgm:pt modelId="{B459A644-D308-4414-BE67-E3AF43627FAC}" type="pres">
      <dgm:prSet presAssocID="{7363637A-30C2-47CA-A506-51465BEBECCB}" presName="connectorText" presStyleLbl="sibTrans2D1" presStyleIdx="1" presStyleCnt="5"/>
      <dgm:spPr/>
    </dgm:pt>
    <dgm:pt modelId="{720CFAE3-761F-4AF6-A2DB-A7A0BCF1531B}" type="pres">
      <dgm:prSet presAssocID="{1E4D3913-ECBB-4090-9EA6-B110006286DA}" presName="node" presStyleLbl="node1" presStyleIdx="2" presStyleCnt="5" custScaleX="142564" custRadScaleRad="103931" custRadScaleInc="-11140">
        <dgm:presLayoutVars>
          <dgm:bulletEnabled val="1"/>
        </dgm:presLayoutVars>
      </dgm:prSet>
      <dgm:spPr/>
    </dgm:pt>
    <dgm:pt modelId="{03D8DF3A-18EC-4F15-8847-1E5720852B44}" type="pres">
      <dgm:prSet presAssocID="{BF556159-3A25-4619-B84F-FF6530C1109E}" presName="sibTrans" presStyleLbl="sibTrans2D1" presStyleIdx="2" presStyleCnt="5"/>
      <dgm:spPr/>
    </dgm:pt>
    <dgm:pt modelId="{55A1EB95-9BBF-4B3F-97AD-A2F88B8A0A0A}" type="pres">
      <dgm:prSet presAssocID="{BF556159-3A25-4619-B84F-FF6530C1109E}" presName="connectorText" presStyleLbl="sibTrans2D1" presStyleIdx="2" presStyleCnt="5"/>
      <dgm:spPr/>
    </dgm:pt>
    <dgm:pt modelId="{07A84AE5-3978-422B-B306-093F50C03662}" type="pres">
      <dgm:prSet presAssocID="{36B33387-F317-4BEE-8C9B-2C86FDF500D9}" presName="node" presStyleLbl="node1" presStyleIdx="3" presStyleCnt="5" custScaleX="124826">
        <dgm:presLayoutVars>
          <dgm:bulletEnabled val="1"/>
        </dgm:presLayoutVars>
      </dgm:prSet>
      <dgm:spPr/>
    </dgm:pt>
    <dgm:pt modelId="{6A0C83F4-C30E-4CCA-ABCD-D4D0AF2AD634}" type="pres">
      <dgm:prSet presAssocID="{7D18917E-5AC3-45DE-96AE-178ABC680C86}" presName="sibTrans" presStyleLbl="sibTrans2D1" presStyleIdx="3" presStyleCnt="5"/>
      <dgm:spPr/>
    </dgm:pt>
    <dgm:pt modelId="{43E82861-07CB-4067-86C9-BB81B3D7588B}" type="pres">
      <dgm:prSet presAssocID="{7D18917E-5AC3-45DE-96AE-178ABC680C86}" presName="connectorText" presStyleLbl="sibTrans2D1" presStyleIdx="3" presStyleCnt="5"/>
      <dgm:spPr/>
    </dgm:pt>
    <dgm:pt modelId="{508961E8-E2C3-4321-86E9-33B753722911}" type="pres">
      <dgm:prSet presAssocID="{AC4EF012-82F4-4C87-A5B2-706704235ACA}" presName="node" presStyleLbl="node1" presStyleIdx="4" presStyleCnt="5" custScaleX="117710" custScaleY="121483" custRadScaleRad="88499" custRadScaleInc="6769">
        <dgm:presLayoutVars>
          <dgm:bulletEnabled val="1"/>
        </dgm:presLayoutVars>
      </dgm:prSet>
      <dgm:spPr/>
    </dgm:pt>
    <dgm:pt modelId="{D6B42E33-AF43-4AF6-AA29-3B898A9CAB56}" type="pres">
      <dgm:prSet presAssocID="{170DBA32-4E57-4556-8546-57CE3253515E}" presName="sibTrans" presStyleLbl="sibTrans2D1" presStyleIdx="4" presStyleCnt="5"/>
      <dgm:spPr/>
    </dgm:pt>
    <dgm:pt modelId="{28155F0D-64A4-4F3C-AA35-6D93693A7FB6}" type="pres">
      <dgm:prSet presAssocID="{170DBA32-4E57-4556-8546-57CE3253515E}" presName="connectorText" presStyleLbl="sibTrans2D1" presStyleIdx="4" presStyleCnt="5"/>
      <dgm:spPr/>
    </dgm:pt>
  </dgm:ptLst>
  <dgm:cxnLst>
    <dgm:cxn modelId="{37A28019-7CD6-4218-A0CF-B21E409548BC}" type="presOf" srcId="{1E4D3913-ECBB-4090-9EA6-B110006286DA}" destId="{720CFAE3-761F-4AF6-A2DB-A7A0BCF1531B}" srcOrd="0" destOrd="0" presId="urn:microsoft.com/office/officeart/2005/8/layout/cycle2"/>
    <dgm:cxn modelId="{63667B1E-70D8-455B-89E5-68B3E30B720F}" type="presOf" srcId="{36B33387-F317-4BEE-8C9B-2C86FDF500D9}" destId="{07A84AE5-3978-422B-B306-093F50C03662}" srcOrd="0" destOrd="0" presId="urn:microsoft.com/office/officeart/2005/8/layout/cycle2"/>
    <dgm:cxn modelId="{30327C33-4E6F-4BB0-A647-F366E808BEF9}" type="presOf" srcId="{423A2D88-88B5-445F-A4CC-546A7B1FC792}" destId="{C405E519-3575-410B-A2EF-FAA460030BC5}" srcOrd="0" destOrd="0" presId="urn:microsoft.com/office/officeart/2005/8/layout/cycle2"/>
    <dgm:cxn modelId="{83F0AA67-05CC-4405-94E9-2A2C3631D237}" type="presOf" srcId="{170DBA32-4E57-4556-8546-57CE3253515E}" destId="{28155F0D-64A4-4F3C-AA35-6D93693A7FB6}" srcOrd="1" destOrd="0" presId="urn:microsoft.com/office/officeart/2005/8/layout/cycle2"/>
    <dgm:cxn modelId="{39A6BB6A-929D-4340-8FA2-F1E0B92F5FE0}" type="presOf" srcId="{7D18917E-5AC3-45DE-96AE-178ABC680C86}" destId="{6A0C83F4-C30E-4CCA-ABCD-D4D0AF2AD634}" srcOrd="0" destOrd="0" presId="urn:microsoft.com/office/officeart/2005/8/layout/cycle2"/>
    <dgm:cxn modelId="{AFA22B50-8A44-4835-B7E2-206005FFE643}" srcId="{9A5EC2F0-196C-4F62-80F0-7B0825AFD076}" destId="{0D4070DE-CE0B-4537-8C38-AB7D4E4AE3EA}" srcOrd="1" destOrd="0" parTransId="{3CA8BF76-9B7F-41EE-9725-9ABEE16F5630}" sibTransId="{7363637A-30C2-47CA-A506-51465BEBECCB}"/>
    <dgm:cxn modelId="{28E20051-1E8D-41AD-87D2-A6F167DFB788}" type="presOf" srcId="{7363637A-30C2-47CA-A506-51465BEBECCB}" destId="{B459A644-D308-4414-BE67-E3AF43627FAC}" srcOrd="1" destOrd="0" presId="urn:microsoft.com/office/officeart/2005/8/layout/cycle2"/>
    <dgm:cxn modelId="{6D936074-2AB2-4C84-83D2-F14AFB4FBAED}" type="presOf" srcId="{BF556159-3A25-4619-B84F-FF6530C1109E}" destId="{03D8DF3A-18EC-4F15-8847-1E5720852B44}" srcOrd="0" destOrd="0" presId="urn:microsoft.com/office/officeart/2005/8/layout/cycle2"/>
    <dgm:cxn modelId="{7284E178-8054-4899-A233-F8BE8369D678}" type="presOf" srcId="{423A2D88-88B5-445F-A4CC-546A7B1FC792}" destId="{630B667F-05CA-4B16-BCE8-D38112C40DA3}" srcOrd="1" destOrd="0" presId="urn:microsoft.com/office/officeart/2005/8/layout/cycle2"/>
    <dgm:cxn modelId="{DD72F47B-73D6-4A02-BBCB-3AC4B39A1ED4}" type="presOf" srcId="{BF556159-3A25-4619-B84F-FF6530C1109E}" destId="{55A1EB95-9BBF-4B3F-97AD-A2F88B8A0A0A}" srcOrd="1" destOrd="0" presId="urn:microsoft.com/office/officeart/2005/8/layout/cycle2"/>
    <dgm:cxn modelId="{1D074E81-9274-400F-A925-BED83A188F2D}" type="presOf" srcId="{7363637A-30C2-47CA-A506-51465BEBECCB}" destId="{1B5ABE9D-60A8-4B49-9582-3E23017144A5}" srcOrd="0" destOrd="0" presId="urn:microsoft.com/office/officeart/2005/8/layout/cycle2"/>
    <dgm:cxn modelId="{528D6484-8955-48D7-BD02-A4F78F083747}" type="presOf" srcId="{7D18917E-5AC3-45DE-96AE-178ABC680C86}" destId="{43E82861-07CB-4067-86C9-BB81B3D7588B}" srcOrd="1" destOrd="0" presId="urn:microsoft.com/office/officeart/2005/8/layout/cycle2"/>
    <dgm:cxn modelId="{0A49E0A0-8FDC-41D0-A9B2-90936E3DE5C8}" srcId="{9A5EC2F0-196C-4F62-80F0-7B0825AFD076}" destId="{1E4D3913-ECBB-4090-9EA6-B110006286DA}" srcOrd="2" destOrd="0" parTransId="{33E41FDF-78AB-4128-8D06-D3107AE0B319}" sibTransId="{BF556159-3A25-4619-B84F-FF6530C1109E}"/>
    <dgm:cxn modelId="{83B875AB-73C8-4531-926A-5992A371E83A}" type="presOf" srcId="{170DBA32-4E57-4556-8546-57CE3253515E}" destId="{D6B42E33-AF43-4AF6-AA29-3B898A9CAB56}" srcOrd="0" destOrd="0" presId="urn:microsoft.com/office/officeart/2005/8/layout/cycle2"/>
    <dgm:cxn modelId="{899D1DBC-DFE5-49E0-B65B-23D06B77819B}" srcId="{9A5EC2F0-196C-4F62-80F0-7B0825AFD076}" destId="{AC4EF012-82F4-4C87-A5B2-706704235ACA}" srcOrd="4" destOrd="0" parTransId="{96AB7E10-97B8-4E0C-97FB-3787B7B4BDE5}" sibTransId="{170DBA32-4E57-4556-8546-57CE3253515E}"/>
    <dgm:cxn modelId="{88B26DC9-2E10-45FB-A8B8-B7745072BF26}" type="presOf" srcId="{9A5EC2F0-196C-4F62-80F0-7B0825AFD076}" destId="{BA3C388C-2049-4FB1-8363-27D85CDBF99E}" srcOrd="0" destOrd="0" presId="urn:microsoft.com/office/officeart/2005/8/layout/cycle2"/>
    <dgm:cxn modelId="{291661CD-99FE-44F9-8ABF-B83F3CE0F0AF}" type="presOf" srcId="{0D4070DE-CE0B-4537-8C38-AB7D4E4AE3EA}" destId="{1C199C9E-3BEE-4B3C-A1F1-625620B8710F}" srcOrd="0" destOrd="0" presId="urn:microsoft.com/office/officeart/2005/8/layout/cycle2"/>
    <dgm:cxn modelId="{C0E2A4DA-11F0-4FFF-9594-46044CF7C819}" type="presOf" srcId="{AC4EF012-82F4-4C87-A5B2-706704235ACA}" destId="{508961E8-E2C3-4321-86E9-33B753722911}" srcOrd="0" destOrd="0" presId="urn:microsoft.com/office/officeart/2005/8/layout/cycle2"/>
    <dgm:cxn modelId="{681B87DC-02CD-4A53-AD01-905C18E9EFD8}" srcId="{9A5EC2F0-196C-4F62-80F0-7B0825AFD076}" destId="{D8C8F2AA-BF6F-4F5C-9705-CE12B5854CAF}" srcOrd="0" destOrd="0" parTransId="{ACAF88F9-B3BC-446E-87DB-AB733B8C7012}" sibTransId="{423A2D88-88B5-445F-A4CC-546A7B1FC792}"/>
    <dgm:cxn modelId="{07ED0CEE-1360-419D-A752-EF3A7E4C704A}" srcId="{9A5EC2F0-196C-4F62-80F0-7B0825AFD076}" destId="{36B33387-F317-4BEE-8C9B-2C86FDF500D9}" srcOrd="3" destOrd="0" parTransId="{15C879CE-4CCB-42A4-B2FB-E22EC2967C47}" sibTransId="{7D18917E-5AC3-45DE-96AE-178ABC680C86}"/>
    <dgm:cxn modelId="{B742E0FA-9E5E-45FE-ABDD-E6499AEF584C}" type="presOf" srcId="{D8C8F2AA-BF6F-4F5C-9705-CE12B5854CAF}" destId="{1127DACE-A58F-4E65-8EC5-3C1938BA449F}" srcOrd="0" destOrd="0" presId="urn:microsoft.com/office/officeart/2005/8/layout/cycle2"/>
    <dgm:cxn modelId="{4D7E8136-1789-4A98-A1EA-9C6D894509D8}" type="presParOf" srcId="{BA3C388C-2049-4FB1-8363-27D85CDBF99E}" destId="{1127DACE-A58F-4E65-8EC5-3C1938BA449F}" srcOrd="0" destOrd="0" presId="urn:microsoft.com/office/officeart/2005/8/layout/cycle2"/>
    <dgm:cxn modelId="{4F53D777-2FBF-42D8-98D2-ADDBBD996C54}" type="presParOf" srcId="{BA3C388C-2049-4FB1-8363-27D85CDBF99E}" destId="{C405E519-3575-410B-A2EF-FAA460030BC5}" srcOrd="1" destOrd="0" presId="urn:microsoft.com/office/officeart/2005/8/layout/cycle2"/>
    <dgm:cxn modelId="{91B4DFB0-81E2-4BFC-A4BB-6DA62BDB119A}" type="presParOf" srcId="{C405E519-3575-410B-A2EF-FAA460030BC5}" destId="{630B667F-05CA-4B16-BCE8-D38112C40DA3}" srcOrd="0" destOrd="0" presId="urn:microsoft.com/office/officeart/2005/8/layout/cycle2"/>
    <dgm:cxn modelId="{CB461CEF-562C-440A-88C5-67ED6666C5B6}" type="presParOf" srcId="{BA3C388C-2049-4FB1-8363-27D85CDBF99E}" destId="{1C199C9E-3BEE-4B3C-A1F1-625620B8710F}" srcOrd="2" destOrd="0" presId="urn:microsoft.com/office/officeart/2005/8/layout/cycle2"/>
    <dgm:cxn modelId="{1ADCACA2-07EC-48A2-B783-FABF84A80715}" type="presParOf" srcId="{BA3C388C-2049-4FB1-8363-27D85CDBF99E}" destId="{1B5ABE9D-60A8-4B49-9582-3E23017144A5}" srcOrd="3" destOrd="0" presId="urn:microsoft.com/office/officeart/2005/8/layout/cycle2"/>
    <dgm:cxn modelId="{3C23EF25-67B4-498E-8395-2FAD8B4F33BD}" type="presParOf" srcId="{1B5ABE9D-60A8-4B49-9582-3E23017144A5}" destId="{B459A644-D308-4414-BE67-E3AF43627FAC}" srcOrd="0" destOrd="0" presId="urn:microsoft.com/office/officeart/2005/8/layout/cycle2"/>
    <dgm:cxn modelId="{CBF2F08E-45DB-49B8-852B-B3C99D903378}" type="presParOf" srcId="{BA3C388C-2049-4FB1-8363-27D85CDBF99E}" destId="{720CFAE3-761F-4AF6-A2DB-A7A0BCF1531B}" srcOrd="4" destOrd="0" presId="urn:microsoft.com/office/officeart/2005/8/layout/cycle2"/>
    <dgm:cxn modelId="{E1ABB699-879E-49C7-BE0F-BC0B2C8FC5AD}" type="presParOf" srcId="{BA3C388C-2049-4FB1-8363-27D85CDBF99E}" destId="{03D8DF3A-18EC-4F15-8847-1E5720852B44}" srcOrd="5" destOrd="0" presId="urn:microsoft.com/office/officeart/2005/8/layout/cycle2"/>
    <dgm:cxn modelId="{241F3DB3-87DB-4806-B08F-126BF61BC294}" type="presParOf" srcId="{03D8DF3A-18EC-4F15-8847-1E5720852B44}" destId="{55A1EB95-9BBF-4B3F-97AD-A2F88B8A0A0A}" srcOrd="0" destOrd="0" presId="urn:microsoft.com/office/officeart/2005/8/layout/cycle2"/>
    <dgm:cxn modelId="{F2FA1080-96AB-4C5F-8B2E-86F16DF72A96}" type="presParOf" srcId="{BA3C388C-2049-4FB1-8363-27D85CDBF99E}" destId="{07A84AE5-3978-422B-B306-093F50C03662}" srcOrd="6" destOrd="0" presId="urn:microsoft.com/office/officeart/2005/8/layout/cycle2"/>
    <dgm:cxn modelId="{D1970159-6BCD-4990-9E93-55D5D04F28F8}" type="presParOf" srcId="{BA3C388C-2049-4FB1-8363-27D85CDBF99E}" destId="{6A0C83F4-C30E-4CCA-ABCD-D4D0AF2AD634}" srcOrd="7" destOrd="0" presId="urn:microsoft.com/office/officeart/2005/8/layout/cycle2"/>
    <dgm:cxn modelId="{DAF094E1-B0C3-4258-94B7-98411116A205}" type="presParOf" srcId="{6A0C83F4-C30E-4CCA-ABCD-D4D0AF2AD634}" destId="{43E82861-07CB-4067-86C9-BB81B3D7588B}" srcOrd="0" destOrd="0" presId="urn:microsoft.com/office/officeart/2005/8/layout/cycle2"/>
    <dgm:cxn modelId="{3DC35FFA-4F58-43FE-AEF1-1AF3EADEC154}" type="presParOf" srcId="{BA3C388C-2049-4FB1-8363-27D85CDBF99E}" destId="{508961E8-E2C3-4321-86E9-33B753722911}" srcOrd="8" destOrd="0" presId="urn:microsoft.com/office/officeart/2005/8/layout/cycle2"/>
    <dgm:cxn modelId="{6DC4A68F-76C3-4D74-A00F-F0D039528C9B}" type="presParOf" srcId="{BA3C388C-2049-4FB1-8363-27D85CDBF99E}" destId="{D6B42E33-AF43-4AF6-AA29-3B898A9CAB56}" srcOrd="9" destOrd="0" presId="urn:microsoft.com/office/officeart/2005/8/layout/cycle2"/>
    <dgm:cxn modelId="{69BC7C97-B4EC-4512-8CE1-EEBC92FBDF4B}" type="presParOf" srcId="{D6B42E33-AF43-4AF6-AA29-3B898A9CAB56}" destId="{28155F0D-64A4-4F3C-AA35-6D93693A7FB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7D6092-5828-4821-940D-867B62318A92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34E10F-B2B6-48C5-87C9-A81D5E290BC3}">
      <dgm:prSet/>
      <dgm:spPr>
        <a:solidFill>
          <a:srgbClr val="FFFF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b="0" i="0" dirty="0"/>
            <a:t>STEP 1 - Review your research questions </a:t>
          </a:r>
          <a:r>
            <a:rPr lang="en-US" b="0" i="1" dirty="0"/>
            <a:t>Ensure you have a clear research question. You may want to import them into NVivo for easy reference</a:t>
          </a:r>
          <a:endParaRPr lang="en-US" dirty="0"/>
        </a:p>
      </dgm:t>
    </dgm:pt>
    <dgm:pt modelId="{CABC0034-60EA-4584-A7E7-B412EF3C20CE}" type="parTrans" cxnId="{1D0871A0-9027-4641-B31C-A83930B5CF50}">
      <dgm:prSet/>
      <dgm:spPr/>
      <dgm:t>
        <a:bodyPr/>
        <a:lstStyle/>
        <a:p>
          <a:endParaRPr lang="en-US"/>
        </a:p>
      </dgm:t>
    </dgm:pt>
    <dgm:pt modelId="{87113287-16CD-428F-8C95-4A86CDEA02D0}" type="sibTrans" cxnId="{1D0871A0-9027-4641-B31C-A83930B5CF50}">
      <dgm:prSet/>
      <dgm:spPr/>
      <dgm:t>
        <a:bodyPr/>
        <a:lstStyle/>
        <a:p>
          <a:endParaRPr lang="en-US"/>
        </a:p>
      </dgm:t>
    </dgm:pt>
    <dgm:pt modelId="{5B325CB8-7C70-47EF-821B-76109408FCA1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0" i="0" dirty="0"/>
            <a:t>STEP 2 - Read a few transcripts and write summary memos. .. </a:t>
          </a:r>
          <a:r>
            <a:rPr lang="en-US" b="0" i="1" dirty="0"/>
            <a:t>When you open a transcript, click on Memo Link in the Ribbon to create a linked memo to that transcript</a:t>
          </a:r>
          <a:endParaRPr lang="en-US" dirty="0"/>
        </a:p>
      </dgm:t>
    </dgm:pt>
    <dgm:pt modelId="{F5D467E8-9F5A-4F0B-B283-C1D4F9F88B27}" type="parTrans" cxnId="{3F429395-FFB0-429B-9BA8-F6CE4A0C2AEA}">
      <dgm:prSet/>
      <dgm:spPr/>
      <dgm:t>
        <a:bodyPr/>
        <a:lstStyle/>
        <a:p>
          <a:endParaRPr lang="en-US"/>
        </a:p>
      </dgm:t>
    </dgm:pt>
    <dgm:pt modelId="{A454DAFF-55F5-40A6-B5D7-8BD25BAB18D6}" type="sibTrans" cxnId="{3F429395-FFB0-429B-9BA8-F6CE4A0C2AEA}">
      <dgm:prSet/>
      <dgm:spPr/>
      <dgm:t>
        <a:bodyPr/>
        <a:lstStyle/>
        <a:p>
          <a:endParaRPr lang="en-US"/>
        </a:p>
      </dgm:t>
    </dgm:pt>
    <dgm:pt modelId="{D5A24C8B-3C91-4F35-9001-48B63F007FD3}">
      <dgm:prSet/>
      <dgm:spPr>
        <a:solidFill>
          <a:srgbClr val="FFC000"/>
        </a:solidFill>
      </dgm:spPr>
      <dgm:t>
        <a:bodyPr/>
        <a:lstStyle/>
        <a:p>
          <a:r>
            <a:rPr lang="en-US" b="0" i="0" dirty="0"/>
            <a:t>STEP 3 - Create a research journal and develop a coding strategy. </a:t>
          </a:r>
          <a:r>
            <a:rPr lang="en-US" b="0" i="1" dirty="0"/>
            <a:t>... Reflect on how they relate to your research questions and develop an initial broad coding strategy</a:t>
          </a:r>
          <a:endParaRPr lang="en-US" dirty="0"/>
        </a:p>
      </dgm:t>
    </dgm:pt>
    <dgm:pt modelId="{9A492552-C9A3-4D03-8004-A50C8F3C7362}" type="parTrans" cxnId="{21F9C2F6-EAB4-4D71-BFC2-0E33079F06D1}">
      <dgm:prSet/>
      <dgm:spPr/>
      <dgm:t>
        <a:bodyPr/>
        <a:lstStyle/>
        <a:p>
          <a:endParaRPr lang="en-US"/>
        </a:p>
      </dgm:t>
    </dgm:pt>
    <dgm:pt modelId="{29B05CC3-86CD-412E-8FA5-88D04639E791}" type="sibTrans" cxnId="{21F9C2F6-EAB4-4D71-BFC2-0E33079F06D1}">
      <dgm:prSet/>
      <dgm:spPr/>
      <dgm:t>
        <a:bodyPr/>
        <a:lstStyle/>
        <a:p>
          <a:endParaRPr lang="en-US"/>
        </a:p>
      </dgm:t>
    </dgm:pt>
    <dgm:pt modelId="{A1C3CA8D-FCD8-41C3-8014-804BB5526522}">
      <dgm:prSet custT="1"/>
      <dgm:spPr>
        <a:solidFill>
          <a:srgbClr val="00B050"/>
        </a:solidFill>
      </dgm:spPr>
      <dgm:t>
        <a:bodyPr/>
        <a:lstStyle/>
        <a:p>
          <a:r>
            <a:rPr lang="en-US" sz="2000" b="0" i="0" dirty="0"/>
            <a:t>STEP 4 - Code for the broad topic areas </a:t>
          </a:r>
          <a:r>
            <a:rPr lang="en-US" sz="2000" i="1" dirty="0"/>
            <a:t>Develop themes</a:t>
          </a:r>
          <a:endParaRPr lang="en-US" sz="2000" dirty="0"/>
        </a:p>
      </dgm:t>
    </dgm:pt>
    <dgm:pt modelId="{15FF205E-55DB-4BD0-8794-5453F61064A8}" type="parTrans" cxnId="{AC9B5EBA-A5C0-46BF-A205-8E4C38B9BEDD}">
      <dgm:prSet/>
      <dgm:spPr/>
      <dgm:t>
        <a:bodyPr/>
        <a:lstStyle/>
        <a:p>
          <a:endParaRPr lang="en-US"/>
        </a:p>
      </dgm:t>
    </dgm:pt>
    <dgm:pt modelId="{04B0D2EE-0623-4387-8F7A-BE6733A08982}" type="sibTrans" cxnId="{AC9B5EBA-A5C0-46BF-A205-8E4C38B9BEDD}">
      <dgm:prSet/>
      <dgm:spPr/>
      <dgm:t>
        <a:bodyPr/>
        <a:lstStyle/>
        <a:p>
          <a:endParaRPr lang="en-US"/>
        </a:p>
      </dgm:t>
    </dgm:pt>
    <dgm:pt modelId="{07486FA3-2D6E-4431-A119-E56450D5C0F4}" type="pres">
      <dgm:prSet presAssocID="{777D6092-5828-4821-940D-867B62318A92}" presName="Name0" presStyleCnt="0">
        <dgm:presLayoutVars>
          <dgm:dir/>
          <dgm:animLvl val="lvl"/>
          <dgm:resizeHandles val="exact"/>
        </dgm:presLayoutVars>
      </dgm:prSet>
      <dgm:spPr/>
    </dgm:pt>
    <dgm:pt modelId="{BD922F4A-2AE3-4E0F-9724-EB150A56BDCB}" type="pres">
      <dgm:prSet presAssocID="{E434E10F-B2B6-48C5-87C9-A81D5E290BC3}" presName="linNode" presStyleCnt="0"/>
      <dgm:spPr/>
    </dgm:pt>
    <dgm:pt modelId="{3E5AF21D-C114-4990-80AD-7832A80B7286}" type="pres">
      <dgm:prSet presAssocID="{E434E10F-B2B6-48C5-87C9-A81D5E290BC3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CC51ACF9-100A-4668-A366-B4E92CDD3199}" type="pres">
      <dgm:prSet presAssocID="{87113287-16CD-428F-8C95-4A86CDEA02D0}" presName="sp" presStyleCnt="0"/>
      <dgm:spPr/>
    </dgm:pt>
    <dgm:pt modelId="{6E17C375-E88C-4C3F-A16B-0C4B8B8A485C}" type="pres">
      <dgm:prSet presAssocID="{5B325CB8-7C70-47EF-821B-76109408FCA1}" presName="linNode" presStyleCnt="0"/>
      <dgm:spPr/>
    </dgm:pt>
    <dgm:pt modelId="{BFB9BC43-AD7A-4D3E-845F-C6849DA8512F}" type="pres">
      <dgm:prSet presAssocID="{5B325CB8-7C70-47EF-821B-76109408FCA1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D01C11B8-446B-4EC9-B335-FBCDA97FD116}" type="pres">
      <dgm:prSet presAssocID="{A454DAFF-55F5-40A6-B5D7-8BD25BAB18D6}" presName="sp" presStyleCnt="0"/>
      <dgm:spPr/>
    </dgm:pt>
    <dgm:pt modelId="{5BDFD496-430A-4D98-BE0C-0312940D7CB8}" type="pres">
      <dgm:prSet presAssocID="{D5A24C8B-3C91-4F35-9001-48B63F007FD3}" presName="linNode" presStyleCnt="0"/>
      <dgm:spPr/>
    </dgm:pt>
    <dgm:pt modelId="{FDE9054D-6F34-4961-A0FF-219CE98A3AFD}" type="pres">
      <dgm:prSet presAssocID="{D5A24C8B-3C91-4F35-9001-48B63F007FD3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BF82131A-5935-44CF-AE33-F1CAAEC1C22A}" type="pres">
      <dgm:prSet presAssocID="{29B05CC3-86CD-412E-8FA5-88D04639E791}" presName="sp" presStyleCnt="0"/>
      <dgm:spPr/>
    </dgm:pt>
    <dgm:pt modelId="{1DF36973-3568-4705-8355-8BD974A2D8B1}" type="pres">
      <dgm:prSet presAssocID="{A1C3CA8D-FCD8-41C3-8014-804BB5526522}" presName="linNode" presStyleCnt="0"/>
      <dgm:spPr/>
    </dgm:pt>
    <dgm:pt modelId="{9A1C0EEA-D73B-44B1-9340-1209F29F14F3}" type="pres">
      <dgm:prSet presAssocID="{A1C3CA8D-FCD8-41C3-8014-804BB5526522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22F53913-F8C8-4B55-B4D7-126BCFFB16C4}" type="presOf" srcId="{D5A24C8B-3C91-4F35-9001-48B63F007FD3}" destId="{FDE9054D-6F34-4961-A0FF-219CE98A3AFD}" srcOrd="0" destOrd="0" presId="urn:microsoft.com/office/officeart/2005/8/layout/vList5"/>
    <dgm:cxn modelId="{51930F5D-109E-4931-868C-5C0761CB70B1}" type="presOf" srcId="{E434E10F-B2B6-48C5-87C9-A81D5E290BC3}" destId="{3E5AF21D-C114-4990-80AD-7832A80B7286}" srcOrd="0" destOrd="0" presId="urn:microsoft.com/office/officeart/2005/8/layout/vList5"/>
    <dgm:cxn modelId="{3F429395-FFB0-429B-9BA8-F6CE4A0C2AEA}" srcId="{777D6092-5828-4821-940D-867B62318A92}" destId="{5B325CB8-7C70-47EF-821B-76109408FCA1}" srcOrd="1" destOrd="0" parTransId="{F5D467E8-9F5A-4F0B-B283-C1D4F9F88B27}" sibTransId="{A454DAFF-55F5-40A6-B5D7-8BD25BAB18D6}"/>
    <dgm:cxn modelId="{1D0871A0-9027-4641-B31C-A83930B5CF50}" srcId="{777D6092-5828-4821-940D-867B62318A92}" destId="{E434E10F-B2B6-48C5-87C9-A81D5E290BC3}" srcOrd="0" destOrd="0" parTransId="{CABC0034-60EA-4584-A7E7-B412EF3C20CE}" sibTransId="{87113287-16CD-428F-8C95-4A86CDEA02D0}"/>
    <dgm:cxn modelId="{315014B0-93BA-4CD4-92C7-BD1C6DFB9649}" type="presOf" srcId="{A1C3CA8D-FCD8-41C3-8014-804BB5526522}" destId="{9A1C0EEA-D73B-44B1-9340-1209F29F14F3}" srcOrd="0" destOrd="0" presId="urn:microsoft.com/office/officeart/2005/8/layout/vList5"/>
    <dgm:cxn modelId="{AC9B5EBA-A5C0-46BF-A205-8E4C38B9BEDD}" srcId="{777D6092-5828-4821-940D-867B62318A92}" destId="{A1C3CA8D-FCD8-41C3-8014-804BB5526522}" srcOrd="3" destOrd="0" parTransId="{15FF205E-55DB-4BD0-8794-5453F61064A8}" sibTransId="{04B0D2EE-0623-4387-8F7A-BE6733A08982}"/>
    <dgm:cxn modelId="{8C383EBD-E2D2-4BD0-A2A2-07D493F2BE0F}" type="presOf" srcId="{777D6092-5828-4821-940D-867B62318A92}" destId="{07486FA3-2D6E-4431-A119-E56450D5C0F4}" srcOrd="0" destOrd="0" presId="urn:microsoft.com/office/officeart/2005/8/layout/vList5"/>
    <dgm:cxn modelId="{21F9C2F6-EAB4-4D71-BFC2-0E33079F06D1}" srcId="{777D6092-5828-4821-940D-867B62318A92}" destId="{D5A24C8B-3C91-4F35-9001-48B63F007FD3}" srcOrd="2" destOrd="0" parTransId="{9A492552-C9A3-4D03-8004-A50C8F3C7362}" sibTransId="{29B05CC3-86CD-412E-8FA5-88D04639E791}"/>
    <dgm:cxn modelId="{18DD06FC-C978-4970-8766-5643F4AECB20}" type="presOf" srcId="{5B325CB8-7C70-47EF-821B-76109408FCA1}" destId="{BFB9BC43-AD7A-4D3E-845F-C6849DA8512F}" srcOrd="0" destOrd="0" presId="urn:microsoft.com/office/officeart/2005/8/layout/vList5"/>
    <dgm:cxn modelId="{2ACC6E41-EA30-47C9-926E-F35DB04AEA8E}" type="presParOf" srcId="{07486FA3-2D6E-4431-A119-E56450D5C0F4}" destId="{BD922F4A-2AE3-4E0F-9724-EB150A56BDCB}" srcOrd="0" destOrd="0" presId="urn:microsoft.com/office/officeart/2005/8/layout/vList5"/>
    <dgm:cxn modelId="{B75CC10B-7602-4CE7-B7F0-BFF799AB5369}" type="presParOf" srcId="{BD922F4A-2AE3-4E0F-9724-EB150A56BDCB}" destId="{3E5AF21D-C114-4990-80AD-7832A80B7286}" srcOrd="0" destOrd="0" presId="urn:microsoft.com/office/officeart/2005/8/layout/vList5"/>
    <dgm:cxn modelId="{B026DEFB-8D8E-40D4-8A94-DEA12152FD9D}" type="presParOf" srcId="{07486FA3-2D6E-4431-A119-E56450D5C0F4}" destId="{CC51ACF9-100A-4668-A366-B4E92CDD3199}" srcOrd="1" destOrd="0" presId="urn:microsoft.com/office/officeart/2005/8/layout/vList5"/>
    <dgm:cxn modelId="{89D8CE14-DCEE-4D6D-8187-BAA9B07BFD40}" type="presParOf" srcId="{07486FA3-2D6E-4431-A119-E56450D5C0F4}" destId="{6E17C375-E88C-4C3F-A16B-0C4B8B8A485C}" srcOrd="2" destOrd="0" presId="urn:microsoft.com/office/officeart/2005/8/layout/vList5"/>
    <dgm:cxn modelId="{2D666070-F74C-44F3-BDFE-21ACEEC71012}" type="presParOf" srcId="{6E17C375-E88C-4C3F-A16B-0C4B8B8A485C}" destId="{BFB9BC43-AD7A-4D3E-845F-C6849DA8512F}" srcOrd="0" destOrd="0" presId="urn:microsoft.com/office/officeart/2005/8/layout/vList5"/>
    <dgm:cxn modelId="{93325D20-6A1C-4ACC-9B40-7646BA362766}" type="presParOf" srcId="{07486FA3-2D6E-4431-A119-E56450D5C0F4}" destId="{D01C11B8-446B-4EC9-B335-FBCDA97FD116}" srcOrd="3" destOrd="0" presId="urn:microsoft.com/office/officeart/2005/8/layout/vList5"/>
    <dgm:cxn modelId="{22E094D7-831C-4BEA-AAD6-088F1B97900F}" type="presParOf" srcId="{07486FA3-2D6E-4431-A119-E56450D5C0F4}" destId="{5BDFD496-430A-4D98-BE0C-0312940D7CB8}" srcOrd="4" destOrd="0" presId="urn:microsoft.com/office/officeart/2005/8/layout/vList5"/>
    <dgm:cxn modelId="{A8731458-B33C-4C89-9100-BAE0614633F9}" type="presParOf" srcId="{5BDFD496-430A-4D98-BE0C-0312940D7CB8}" destId="{FDE9054D-6F34-4961-A0FF-219CE98A3AFD}" srcOrd="0" destOrd="0" presId="urn:microsoft.com/office/officeart/2005/8/layout/vList5"/>
    <dgm:cxn modelId="{EB3DCA18-C8D8-4590-8982-4FD2F2050519}" type="presParOf" srcId="{07486FA3-2D6E-4431-A119-E56450D5C0F4}" destId="{BF82131A-5935-44CF-AE33-F1CAAEC1C22A}" srcOrd="5" destOrd="0" presId="urn:microsoft.com/office/officeart/2005/8/layout/vList5"/>
    <dgm:cxn modelId="{36BA90A7-D3C8-4BF9-B522-2F7CB7F24038}" type="presParOf" srcId="{07486FA3-2D6E-4431-A119-E56450D5C0F4}" destId="{1DF36973-3568-4705-8355-8BD974A2D8B1}" srcOrd="6" destOrd="0" presId="urn:microsoft.com/office/officeart/2005/8/layout/vList5"/>
    <dgm:cxn modelId="{55F0D49E-C831-425F-99D6-FBDC0B422EFE}" type="presParOf" srcId="{1DF36973-3568-4705-8355-8BD974A2D8B1}" destId="{9A1C0EEA-D73B-44B1-9340-1209F29F14F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50E3F8-6BE5-4CDF-8BCC-8D6019EA6DA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4AAB17-70C3-47C8-8AA2-8DD1511624A2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US" i="0" dirty="0"/>
            <a:t>These</a:t>
          </a:r>
          <a:r>
            <a:rPr lang="en-US" b="1" i="0" dirty="0"/>
            <a:t> are </a:t>
          </a:r>
          <a:r>
            <a:rPr lang="en-US" b="0" i="0" dirty="0"/>
            <a:t>computerised system for the collection and storage of  quantitative data in an electronic form.</a:t>
          </a:r>
          <a:endParaRPr lang="en-US" dirty="0"/>
        </a:p>
      </dgm:t>
    </dgm:pt>
    <dgm:pt modelId="{3D28E44F-E536-450E-9F75-51B00513D680}" type="parTrans" cxnId="{8D404434-817E-4AA9-9A26-B1350C43C0F1}">
      <dgm:prSet/>
      <dgm:spPr/>
      <dgm:t>
        <a:bodyPr/>
        <a:lstStyle/>
        <a:p>
          <a:endParaRPr lang="en-US"/>
        </a:p>
      </dgm:t>
    </dgm:pt>
    <dgm:pt modelId="{03385AD0-9640-4B38-A6CC-27114F499939}" type="sibTrans" cxnId="{8D404434-817E-4AA9-9A26-B1350C43C0F1}">
      <dgm:prSet/>
      <dgm:spPr/>
      <dgm:t>
        <a:bodyPr/>
        <a:lstStyle/>
        <a:p>
          <a:endParaRPr lang="en-US"/>
        </a:p>
      </dgm:t>
    </dgm:pt>
    <dgm:pt modelId="{42458E15-1C6E-4039-BEA7-B5EBDC14EFCE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Popular ones are </a:t>
          </a:r>
        </a:p>
      </dgm:t>
    </dgm:pt>
    <dgm:pt modelId="{C80561D3-71E1-4BB9-9396-F4623F0CF911}" type="parTrans" cxnId="{2FAA9B6D-18CE-4EA6-A882-2227F181FB9F}">
      <dgm:prSet/>
      <dgm:spPr/>
      <dgm:t>
        <a:bodyPr/>
        <a:lstStyle/>
        <a:p>
          <a:endParaRPr lang="en-US"/>
        </a:p>
      </dgm:t>
    </dgm:pt>
    <dgm:pt modelId="{4F59706D-3145-4C63-A86E-0DBC34C2322C}" type="sibTrans" cxnId="{2FAA9B6D-18CE-4EA6-A882-2227F181FB9F}">
      <dgm:prSet/>
      <dgm:spPr/>
      <dgm:t>
        <a:bodyPr/>
        <a:lstStyle/>
        <a:p>
          <a:endParaRPr lang="en-US"/>
        </a:p>
      </dgm:t>
    </dgm:pt>
    <dgm:pt modelId="{51289ECC-52FB-4903-A9A4-BCC9E2DFD895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n-US" b="0" i="0" dirty="0"/>
            <a:t>Google doc</a:t>
          </a:r>
          <a:endParaRPr lang="en-US" dirty="0"/>
        </a:p>
      </dgm:t>
    </dgm:pt>
    <dgm:pt modelId="{52425F25-F4BA-431F-A7BA-E92BD2CE35B1}" type="parTrans" cxnId="{C2557CC9-994C-49FA-AB59-1933A1803BF5}">
      <dgm:prSet/>
      <dgm:spPr/>
      <dgm:t>
        <a:bodyPr/>
        <a:lstStyle/>
        <a:p>
          <a:endParaRPr lang="en-US"/>
        </a:p>
      </dgm:t>
    </dgm:pt>
    <dgm:pt modelId="{70DE25AF-BD08-4E02-AC09-B3C0FC0A9BB6}" type="sibTrans" cxnId="{C2557CC9-994C-49FA-AB59-1933A1803BF5}">
      <dgm:prSet/>
      <dgm:spPr/>
      <dgm:t>
        <a:bodyPr/>
        <a:lstStyle/>
        <a:p>
          <a:endParaRPr lang="en-US"/>
        </a:p>
      </dgm:t>
    </dgm:pt>
    <dgm:pt modelId="{1CA4E460-0C00-4C9E-BB31-005550CD05D9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n-US" dirty="0"/>
            <a:t>Open Data Kit (ODK) </a:t>
          </a:r>
        </a:p>
      </dgm:t>
    </dgm:pt>
    <dgm:pt modelId="{9AD7E5C2-341C-4850-A001-298BA7841611}" type="parTrans" cxnId="{543B419E-1CEC-4E74-AFD2-B8528B992514}">
      <dgm:prSet/>
      <dgm:spPr/>
      <dgm:t>
        <a:bodyPr/>
        <a:lstStyle/>
        <a:p>
          <a:endParaRPr lang="en-US"/>
        </a:p>
      </dgm:t>
    </dgm:pt>
    <dgm:pt modelId="{0FA59E90-30BC-443F-803F-844081C394CD}" type="sibTrans" cxnId="{543B419E-1CEC-4E74-AFD2-B8528B992514}">
      <dgm:prSet/>
      <dgm:spPr/>
      <dgm:t>
        <a:bodyPr/>
        <a:lstStyle/>
        <a:p>
          <a:endParaRPr lang="en-US"/>
        </a:p>
      </dgm:t>
    </dgm:pt>
    <dgm:pt modelId="{152079C1-B75D-45DA-8B49-38EBBE1EDA38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n-US" dirty="0"/>
            <a:t>Survey Monkey</a:t>
          </a:r>
        </a:p>
      </dgm:t>
    </dgm:pt>
    <dgm:pt modelId="{717E02A4-4713-43FE-81BB-34496B020706}" type="parTrans" cxnId="{D0E5113E-824C-4B19-A3D0-15C172E4429E}">
      <dgm:prSet/>
      <dgm:spPr/>
      <dgm:t>
        <a:bodyPr/>
        <a:lstStyle/>
        <a:p>
          <a:endParaRPr lang="en-US"/>
        </a:p>
      </dgm:t>
    </dgm:pt>
    <dgm:pt modelId="{42C46B9C-DD17-4BB8-8A80-814CAF4C27F9}" type="sibTrans" cxnId="{D0E5113E-824C-4B19-A3D0-15C172E4429E}">
      <dgm:prSet/>
      <dgm:spPr/>
      <dgm:t>
        <a:bodyPr/>
        <a:lstStyle/>
        <a:p>
          <a:endParaRPr lang="en-US"/>
        </a:p>
      </dgm:t>
    </dgm:pt>
    <dgm:pt modelId="{8E249A41-F11D-4894-9F03-0FD678FA2764}">
      <dgm:prSet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en-US" b="0" i="0" dirty="0"/>
            <a:t>Kobo Collect</a:t>
          </a:r>
          <a:endParaRPr lang="en-US" dirty="0"/>
        </a:p>
      </dgm:t>
    </dgm:pt>
    <dgm:pt modelId="{E3CF1E79-5240-4BE0-ABE4-9D66FAE8AEB2}" type="parTrans" cxnId="{C1489F01-AE57-4067-B0FD-527891D78C3A}">
      <dgm:prSet/>
      <dgm:spPr/>
      <dgm:t>
        <a:bodyPr/>
        <a:lstStyle/>
        <a:p>
          <a:endParaRPr lang="en-US"/>
        </a:p>
      </dgm:t>
    </dgm:pt>
    <dgm:pt modelId="{2F5875AB-C9C3-40DD-A475-067A6657EC03}" type="sibTrans" cxnId="{C1489F01-AE57-4067-B0FD-527891D78C3A}">
      <dgm:prSet/>
      <dgm:spPr/>
      <dgm:t>
        <a:bodyPr/>
        <a:lstStyle/>
        <a:p>
          <a:endParaRPr lang="en-US"/>
        </a:p>
      </dgm:t>
    </dgm:pt>
    <dgm:pt modelId="{85C3C6EF-5F7A-477D-8BF6-B37335D8E81C}" type="pres">
      <dgm:prSet presAssocID="{E950E3F8-6BE5-4CDF-8BCC-8D6019EA6D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B85A83-DC64-4C3A-83AA-E8E2434AD674}" type="pres">
      <dgm:prSet presAssocID="{0D4AAB17-70C3-47C8-8AA2-8DD1511624A2}" presName="root" presStyleCnt="0"/>
      <dgm:spPr/>
    </dgm:pt>
    <dgm:pt modelId="{70B39809-15EB-4EF2-8D9F-2DE88EF695C9}" type="pres">
      <dgm:prSet presAssocID="{0D4AAB17-70C3-47C8-8AA2-8DD1511624A2}" presName="rootComposite" presStyleCnt="0"/>
      <dgm:spPr/>
    </dgm:pt>
    <dgm:pt modelId="{0A0B64FC-5EFE-468F-B5DA-68FE0A1B4629}" type="pres">
      <dgm:prSet presAssocID="{0D4AAB17-70C3-47C8-8AA2-8DD1511624A2}" presName="rootText" presStyleLbl="node1" presStyleIdx="0" presStyleCnt="2" custScaleX="272906" custScaleY="270592" custLinFactY="-16543" custLinFactNeighborX="-269" custLinFactNeighborY="-100000"/>
      <dgm:spPr/>
    </dgm:pt>
    <dgm:pt modelId="{AA67DB9F-0C76-4573-8762-289BB2819B09}" type="pres">
      <dgm:prSet presAssocID="{0D4AAB17-70C3-47C8-8AA2-8DD1511624A2}" presName="rootConnector" presStyleLbl="node1" presStyleIdx="0" presStyleCnt="2"/>
      <dgm:spPr/>
    </dgm:pt>
    <dgm:pt modelId="{6FEA23BB-7789-4668-AD6B-943DDDAE3533}" type="pres">
      <dgm:prSet presAssocID="{0D4AAB17-70C3-47C8-8AA2-8DD1511624A2}" presName="childShape" presStyleCnt="0"/>
      <dgm:spPr/>
    </dgm:pt>
    <dgm:pt modelId="{FB79A062-C85F-45B5-BA2B-672E87D88841}" type="pres">
      <dgm:prSet presAssocID="{42458E15-1C6E-4039-BEA7-B5EBDC14EFCE}" presName="root" presStyleCnt="0"/>
      <dgm:spPr/>
    </dgm:pt>
    <dgm:pt modelId="{9C171414-A3EA-4008-B93F-3086CF509FB3}" type="pres">
      <dgm:prSet presAssocID="{42458E15-1C6E-4039-BEA7-B5EBDC14EFCE}" presName="rootComposite" presStyleCnt="0"/>
      <dgm:spPr/>
    </dgm:pt>
    <dgm:pt modelId="{6987D920-2B60-4971-A0FC-6EE2921EFB9B}" type="pres">
      <dgm:prSet presAssocID="{42458E15-1C6E-4039-BEA7-B5EBDC14EFCE}" presName="rootText" presStyleLbl="node1" presStyleIdx="1" presStyleCnt="2"/>
      <dgm:spPr/>
    </dgm:pt>
    <dgm:pt modelId="{A69F48DA-25FB-44D2-B6C8-4ECB08BB9E92}" type="pres">
      <dgm:prSet presAssocID="{42458E15-1C6E-4039-BEA7-B5EBDC14EFCE}" presName="rootConnector" presStyleLbl="node1" presStyleIdx="1" presStyleCnt="2"/>
      <dgm:spPr/>
    </dgm:pt>
    <dgm:pt modelId="{4E6B1FF6-3555-4693-8F80-0CBF07075D01}" type="pres">
      <dgm:prSet presAssocID="{42458E15-1C6E-4039-BEA7-B5EBDC14EFCE}" presName="childShape" presStyleCnt="0"/>
      <dgm:spPr/>
    </dgm:pt>
    <dgm:pt modelId="{8DF1B358-0C9E-4579-B3DA-A72B1EF8A151}" type="pres">
      <dgm:prSet presAssocID="{52425F25-F4BA-431F-A7BA-E92BD2CE35B1}" presName="Name13" presStyleLbl="parChTrans1D2" presStyleIdx="0" presStyleCnt="4"/>
      <dgm:spPr/>
    </dgm:pt>
    <dgm:pt modelId="{6F9ACB44-C65D-4062-B176-4603F48D0A2E}" type="pres">
      <dgm:prSet presAssocID="{51289ECC-52FB-4903-A9A4-BCC9E2DFD895}" presName="childText" presStyleLbl="bgAcc1" presStyleIdx="0" presStyleCnt="4">
        <dgm:presLayoutVars>
          <dgm:bulletEnabled val="1"/>
        </dgm:presLayoutVars>
      </dgm:prSet>
      <dgm:spPr/>
    </dgm:pt>
    <dgm:pt modelId="{00BA1BED-893A-4469-8235-660AF554254E}" type="pres">
      <dgm:prSet presAssocID="{9AD7E5C2-341C-4850-A001-298BA7841611}" presName="Name13" presStyleLbl="parChTrans1D2" presStyleIdx="1" presStyleCnt="4"/>
      <dgm:spPr/>
    </dgm:pt>
    <dgm:pt modelId="{91736870-38AC-40F0-8BD1-91F3DCCD274B}" type="pres">
      <dgm:prSet presAssocID="{1CA4E460-0C00-4C9E-BB31-005550CD05D9}" presName="childText" presStyleLbl="bgAcc1" presStyleIdx="1" presStyleCnt="4">
        <dgm:presLayoutVars>
          <dgm:bulletEnabled val="1"/>
        </dgm:presLayoutVars>
      </dgm:prSet>
      <dgm:spPr/>
    </dgm:pt>
    <dgm:pt modelId="{2F1871AE-8A6E-4E0C-885E-BC18B2065C91}" type="pres">
      <dgm:prSet presAssocID="{717E02A4-4713-43FE-81BB-34496B020706}" presName="Name13" presStyleLbl="parChTrans1D2" presStyleIdx="2" presStyleCnt="4"/>
      <dgm:spPr/>
    </dgm:pt>
    <dgm:pt modelId="{A2F98A32-D28E-491E-AAF7-5171034409EE}" type="pres">
      <dgm:prSet presAssocID="{152079C1-B75D-45DA-8B49-38EBBE1EDA38}" presName="childText" presStyleLbl="bgAcc1" presStyleIdx="2" presStyleCnt="4">
        <dgm:presLayoutVars>
          <dgm:bulletEnabled val="1"/>
        </dgm:presLayoutVars>
      </dgm:prSet>
      <dgm:spPr/>
    </dgm:pt>
    <dgm:pt modelId="{1579686E-1F2E-4AE0-9972-32D58E85D210}" type="pres">
      <dgm:prSet presAssocID="{E3CF1E79-5240-4BE0-ABE4-9D66FAE8AEB2}" presName="Name13" presStyleLbl="parChTrans1D2" presStyleIdx="3" presStyleCnt="4"/>
      <dgm:spPr/>
    </dgm:pt>
    <dgm:pt modelId="{7CFC9E0C-BD96-44F4-9EF9-77049665F66B}" type="pres">
      <dgm:prSet presAssocID="{8E249A41-F11D-4894-9F03-0FD678FA2764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97E0900-8805-41AE-8190-090413FC64E2}" type="presOf" srcId="{E950E3F8-6BE5-4CDF-8BCC-8D6019EA6DA2}" destId="{85C3C6EF-5F7A-477D-8BF6-B37335D8E81C}" srcOrd="0" destOrd="0" presId="urn:microsoft.com/office/officeart/2005/8/layout/hierarchy3"/>
    <dgm:cxn modelId="{C1489F01-AE57-4067-B0FD-527891D78C3A}" srcId="{42458E15-1C6E-4039-BEA7-B5EBDC14EFCE}" destId="{8E249A41-F11D-4894-9F03-0FD678FA2764}" srcOrd="3" destOrd="0" parTransId="{E3CF1E79-5240-4BE0-ABE4-9D66FAE8AEB2}" sibTransId="{2F5875AB-C9C3-40DD-A475-067A6657EC03}"/>
    <dgm:cxn modelId="{F0737706-62C0-4695-9D0B-6DC756767DF0}" type="presOf" srcId="{8E249A41-F11D-4894-9F03-0FD678FA2764}" destId="{7CFC9E0C-BD96-44F4-9EF9-77049665F66B}" srcOrd="0" destOrd="0" presId="urn:microsoft.com/office/officeart/2005/8/layout/hierarchy3"/>
    <dgm:cxn modelId="{A3D5E41F-6C24-4FED-8F11-6458A85B1B4A}" type="presOf" srcId="{0D4AAB17-70C3-47C8-8AA2-8DD1511624A2}" destId="{AA67DB9F-0C76-4573-8762-289BB2819B09}" srcOrd="1" destOrd="0" presId="urn:microsoft.com/office/officeart/2005/8/layout/hierarchy3"/>
    <dgm:cxn modelId="{6A622626-56E0-4C05-A1A3-01A76F370E8E}" type="presOf" srcId="{0D4AAB17-70C3-47C8-8AA2-8DD1511624A2}" destId="{0A0B64FC-5EFE-468F-B5DA-68FE0A1B4629}" srcOrd="0" destOrd="0" presId="urn:microsoft.com/office/officeart/2005/8/layout/hierarchy3"/>
    <dgm:cxn modelId="{7807B22A-6532-4FE7-80ED-4433DE0AA17C}" type="presOf" srcId="{42458E15-1C6E-4039-BEA7-B5EBDC14EFCE}" destId="{A69F48DA-25FB-44D2-B6C8-4ECB08BB9E92}" srcOrd="1" destOrd="0" presId="urn:microsoft.com/office/officeart/2005/8/layout/hierarchy3"/>
    <dgm:cxn modelId="{BE26152F-122F-4CFC-89DC-44EA456231C3}" type="presOf" srcId="{152079C1-B75D-45DA-8B49-38EBBE1EDA38}" destId="{A2F98A32-D28E-491E-AAF7-5171034409EE}" srcOrd="0" destOrd="0" presId="urn:microsoft.com/office/officeart/2005/8/layout/hierarchy3"/>
    <dgm:cxn modelId="{8D404434-817E-4AA9-9A26-B1350C43C0F1}" srcId="{E950E3F8-6BE5-4CDF-8BCC-8D6019EA6DA2}" destId="{0D4AAB17-70C3-47C8-8AA2-8DD1511624A2}" srcOrd="0" destOrd="0" parTransId="{3D28E44F-E536-450E-9F75-51B00513D680}" sibTransId="{03385AD0-9640-4B38-A6CC-27114F499939}"/>
    <dgm:cxn modelId="{D0E5113E-824C-4B19-A3D0-15C172E4429E}" srcId="{42458E15-1C6E-4039-BEA7-B5EBDC14EFCE}" destId="{152079C1-B75D-45DA-8B49-38EBBE1EDA38}" srcOrd="2" destOrd="0" parTransId="{717E02A4-4713-43FE-81BB-34496B020706}" sibTransId="{42C46B9C-DD17-4BB8-8A80-814CAF4C27F9}"/>
    <dgm:cxn modelId="{133B7C6A-3299-4889-8CD1-22D6DE618B12}" type="presOf" srcId="{9AD7E5C2-341C-4850-A001-298BA7841611}" destId="{00BA1BED-893A-4469-8235-660AF554254E}" srcOrd="0" destOrd="0" presId="urn:microsoft.com/office/officeart/2005/8/layout/hierarchy3"/>
    <dgm:cxn modelId="{2FAA9B6D-18CE-4EA6-A882-2227F181FB9F}" srcId="{E950E3F8-6BE5-4CDF-8BCC-8D6019EA6DA2}" destId="{42458E15-1C6E-4039-BEA7-B5EBDC14EFCE}" srcOrd="1" destOrd="0" parTransId="{C80561D3-71E1-4BB9-9396-F4623F0CF911}" sibTransId="{4F59706D-3145-4C63-A86E-0DBC34C2322C}"/>
    <dgm:cxn modelId="{CB057155-C00B-4F7F-A971-3A1C8C2DE4F1}" type="presOf" srcId="{E3CF1E79-5240-4BE0-ABE4-9D66FAE8AEB2}" destId="{1579686E-1F2E-4AE0-9972-32D58E85D210}" srcOrd="0" destOrd="0" presId="urn:microsoft.com/office/officeart/2005/8/layout/hierarchy3"/>
    <dgm:cxn modelId="{7152CE59-9DE3-4258-9E7B-F9833278E2B7}" type="presOf" srcId="{42458E15-1C6E-4039-BEA7-B5EBDC14EFCE}" destId="{6987D920-2B60-4971-A0FC-6EE2921EFB9B}" srcOrd="0" destOrd="0" presId="urn:microsoft.com/office/officeart/2005/8/layout/hierarchy3"/>
    <dgm:cxn modelId="{DDD4C081-DE60-4B37-88C7-CEBF7BBEFAB0}" type="presOf" srcId="{717E02A4-4713-43FE-81BB-34496B020706}" destId="{2F1871AE-8A6E-4E0C-885E-BC18B2065C91}" srcOrd="0" destOrd="0" presId="urn:microsoft.com/office/officeart/2005/8/layout/hierarchy3"/>
    <dgm:cxn modelId="{543B419E-1CEC-4E74-AFD2-B8528B992514}" srcId="{42458E15-1C6E-4039-BEA7-B5EBDC14EFCE}" destId="{1CA4E460-0C00-4C9E-BB31-005550CD05D9}" srcOrd="1" destOrd="0" parTransId="{9AD7E5C2-341C-4850-A001-298BA7841611}" sibTransId="{0FA59E90-30BC-443F-803F-844081C394CD}"/>
    <dgm:cxn modelId="{61D700A2-1DC5-41D0-9DB3-DC9C7ACD1DFD}" type="presOf" srcId="{51289ECC-52FB-4903-A9A4-BCC9E2DFD895}" destId="{6F9ACB44-C65D-4062-B176-4603F48D0A2E}" srcOrd="0" destOrd="0" presId="urn:microsoft.com/office/officeart/2005/8/layout/hierarchy3"/>
    <dgm:cxn modelId="{DA9BB5AE-223C-4515-AF6C-3FF9ACB34CAB}" type="presOf" srcId="{52425F25-F4BA-431F-A7BA-E92BD2CE35B1}" destId="{8DF1B358-0C9E-4579-B3DA-A72B1EF8A151}" srcOrd="0" destOrd="0" presId="urn:microsoft.com/office/officeart/2005/8/layout/hierarchy3"/>
    <dgm:cxn modelId="{C2557CC9-994C-49FA-AB59-1933A1803BF5}" srcId="{42458E15-1C6E-4039-BEA7-B5EBDC14EFCE}" destId="{51289ECC-52FB-4903-A9A4-BCC9E2DFD895}" srcOrd="0" destOrd="0" parTransId="{52425F25-F4BA-431F-A7BA-E92BD2CE35B1}" sibTransId="{70DE25AF-BD08-4E02-AC09-B3C0FC0A9BB6}"/>
    <dgm:cxn modelId="{3F0A65D2-D70E-466D-825B-D6017D8599E5}" type="presOf" srcId="{1CA4E460-0C00-4C9E-BB31-005550CD05D9}" destId="{91736870-38AC-40F0-8BD1-91F3DCCD274B}" srcOrd="0" destOrd="0" presId="urn:microsoft.com/office/officeart/2005/8/layout/hierarchy3"/>
    <dgm:cxn modelId="{9BD0AC38-6F16-46EA-B089-563021B789D7}" type="presParOf" srcId="{85C3C6EF-5F7A-477D-8BF6-B37335D8E81C}" destId="{7AB85A83-DC64-4C3A-83AA-E8E2434AD674}" srcOrd="0" destOrd="0" presId="urn:microsoft.com/office/officeart/2005/8/layout/hierarchy3"/>
    <dgm:cxn modelId="{61B622D2-9679-4B61-87BA-07C8A1CFCC77}" type="presParOf" srcId="{7AB85A83-DC64-4C3A-83AA-E8E2434AD674}" destId="{70B39809-15EB-4EF2-8D9F-2DE88EF695C9}" srcOrd="0" destOrd="0" presId="urn:microsoft.com/office/officeart/2005/8/layout/hierarchy3"/>
    <dgm:cxn modelId="{C443DCE8-1B2E-442A-8B6D-AC72AD4EA910}" type="presParOf" srcId="{70B39809-15EB-4EF2-8D9F-2DE88EF695C9}" destId="{0A0B64FC-5EFE-468F-B5DA-68FE0A1B4629}" srcOrd="0" destOrd="0" presId="urn:microsoft.com/office/officeart/2005/8/layout/hierarchy3"/>
    <dgm:cxn modelId="{EDF4C0BD-B230-4E21-B1B0-95AE489B3C96}" type="presParOf" srcId="{70B39809-15EB-4EF2-8D9F-2DE88EF695C9}" destId="{AA67DB9F-0C76-4573-8762-289BB2819B09}" srcOrd="1" destOrd="0" presId="urn:microsoft.com/office/officeart/2005/8/layout/hierarchy3"/>
    <dgm:cxn modelId="{3751F113-CE53-48CE-AEE6-A6E438D3E84F}" type="presParOf" srcId="{7AB85A83-DC64-4C3A-83AA-E8E2434AD674}" destId="{6FEA23BB-7789-4668-AD6B-943DDDAE3533}" srcOrd="1" destOrd="0" presId="urn:microsoft.com/office/officeart/2005/8/layout/hierarchy3"/>
    <dgm:cxn modelId="{A6394D06-1F58-4E47-9793-9A31F708E15B}" type="presParOf" srcId="{85C3C6EF-5F7A-477D-8BF6-B37335D8E81C}" destId="{FB79A062-C85F-45B5-BA2B-672E87D88841}" srcOrd="1" destOrd="0" presId="urn:microsoft.com/office/officeart/2005/8/layout/hierarchy3"/>
    <dgm:cxn modelId="{495145B0-3FCF-47E9-A324-6EAB9137BC28}" type="presParOf" srcId="{FB79A062-C85F-45B5-BA2B-672E87D88841}" destId="{9C171414-A3EA-4008-B93F-3086CF509FB3}" srcOrd="0" destOrd="0" presId="urn:microsoft.com/office/officeart/2005/8/layout/hierarchy3"/>
    <dgm:cxn modelId="{F2C6F252-970F-494A-B739-88689927A75F}" type="presParOf" srcId="{9C171414-A3EA-4008-B93F-3086CF509FB3}" destId="{6987D920-2B60-4971-A0FC-6EE2921EFB9B}" srcOrd="0" destOrd="0" presId="urn:microsoft.com/office/officeart/2005/8/layout/hierarchy3"/>
    <dgm:cxn modelId="{257F00F1-8A8B-48FE-ADB1-77C2A6B565DA}" type="presParOf" srcId="{9C171414-A3EA-4008-B93F-3086CF509FB3}" destId="{A69F48DA-25FB-44D2-B6C8-4ECB08BB9E92}" srcOrd="1" destOrd="0" presId="urn:microsoft.com/office/officeart/2005/8/layout/hierarchy3"/>
    <dgm:cxn modelId="{88B92C85-02EB-4BA8-9322-738CD0BFE160}" type="presParOf" srcId="{FB79A062-C85F-45B5-BA2B-672E87D88841}" destId="{4E6B1FF6-3555-4693-8F80-0CBF07075D01}" srcOrd="1" destOrd="0" presId="urn:microsoft.com/office/officeart/2005/8/layout/hierarchy3"/>
    <dgm:cxn modelId="{EFA92805-17E3-4CAB-8E38-91A9582CAA7D}" type="presParOf" srcId="{4E6B1FF6-3555-4693-8F80-0CBF07075D01}" destId="{8DF1B358-0C9E-4579-B3DA-A72B1EF8A151}" srcOrd="0" destOrd="0" presId="urn:microsoft.com/office/officeart/2005/8/layout/hierarchy3"/>
    <dgm:cxn modelId="{895636D4-6688-4CEC-8A80-6A7320FBB714}" type="presParOf" srcId="{4E6B1FF6-3555-4693-8F80-0CBF07075D01}" destId="{6F9ACB44-C65D-4062-B176-4603F48D0A2E}" srcOrd="1" destOrd="0" presId="urn:microsoft.com/office/officeart/2005/8/layout/hierarchy3"/>
    <dgm:cxn modelId="{19A57C15-D0B1-4302-BB79-299B941F43C8}" type="presParOf" srcId="{4E6B1FF6-3555-4693-8F80-0CBF07075D01}" destId="{00BA1BED-893A-4469-8235-660AF554254E}" srcOrd="2" destOrd="0" presId="urn:microsoft.com/office/officeart/2005/8/layout/hierarchy3"/>
    <dgm:cxn modelId="{2F1E2FD2-777B-4203-9E2F-AEBA4FE7A01D}" type="presParOf" srcId="{4E6B1FF6-3555-4693-8F80-0CBF07075D01}" destId="{91736870-38AC-40F0-8BD1-91F3DCCD274B}" srcOrd="3" destOrd="0" presId="urn:microsoft.com/office/officeart/2005/8/layout/hierarchy3"/>
    <dgm:cxn modelId="{10E9AF57-FB28-4C4E-A31E-1739D18C1A82}" type="presParOf" srcId="{4E6B1FF6-3555-4693-8F80-0CBF07075D01}" destId="{2F1871AE-8A6E-4E0C-885E-BC18B2065C91}" srcOrd="4" destOrd="0" presId="urn:microsoft.com/office/officeart/2005/8/layout/hierarchy3"/>
    <dgm:cxn modelId="{1B07747D-139D-4591-82C5-A7A120ACD38F}" type="presParOf" srcId="{4E6B1FF6-3555-4693-8F80-0CBF07075D01}" destId="{A2F98A32-D28E-491E-AAF7-5171034409EE}" srcOrd="5" destOrd="0" presId="urn:microsoft.com/office/officeart/2005/8/layout/hierarchy3"/>
    <dgm:cxn modelId="{B455B789-49C0-4628-A3D6-BD7869C0303E}" type="presParOf" srcId="{4E6B1FF6-3555-4693-8F80-0CBF07075D01}" destId="{1579686E-1F2E-4AE0-9972-32D58E85D210}" srcOrd="6" destOrd="0" presId="urn:microsoft.com/office/officeart/2005/8/layout/hierarchy3"/>
    <dgm:cxn modelId="{3D84F029-74FB-4EBF-846F-87A7F97033DA}" type="presParOf" srcId="{4E6B1FF6-3555-4693-8F80-0CBF07075D01}" destId="{7CFC9E0C-BD96-44F4-9EF9-77049665F66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CEBC30-F2E1-4239-A9D4-FF3FE5A0111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A46B3-BADE-414B-9643-4B0773B77415}">
      <dgm:prSet/>
      <dgm:spPr/>
      <dgm:t>
        <a:bodyPr/>
        <a:lstStyle/>
        <a:p>
          <a:r>
            <a:rPr lang="en-GB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Data analysis is the process of extracting information from data. It involves multiple stages including establishing a data set, preparing the data for processing, applying various statistical tools, identifying key findings and creating reports</a:t>
          </a:r>
          <a:endParaRPr lang="en-US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37B1BC0-0447-4112-847C-A2B5CECF2C65}" type="parTrans" cxnId="{EA86B28E-08CC-4AE9-8035-18FAB1EEF29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C8C7429-6521-45EA-AC0B-36AFD852FF38}" type="sibTrans" cxnId="{EA86B28E-08CC-4AE9-8035-18FAB1EEF29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198463F-77B6-438A-B921-313E1DC83D89}">
      <dgm:prSet/>
      <dgm:spPr/>
      <dgm:t>
        <a:bodyPr/>
        <a:lstStyle/>
        <a:p>
          <a:r>
            <a:rPr lang="en-GB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There are a variety of specific data analysis method, some of which include descriptive, inferential, predictive, casual etc</a:t>
          </a:r>
          <a:br>
            <a:rPr lang="en-GB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br>
            <a:rPr lang="en-GB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8CCCA9C-78A7-4F18-8EDF-D2CB7BE1E126}" type="parTrans" cxnId="{B112D62B-6C58-4C95-AB0F-5A9CE921E78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5859469-0A99-49C4-B67C-5AA6E4A8A497}" type="sibTrans" cxnId="{B112D62B-6C58-4C95-AB0F-5A9CE921E78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B674144-16A1-427F-A09F-D214F016D217}" type="pres">
      <dgm:prSet presAssocID="{69CEBC30-F2E1-4239-A9D4-FF3FE5A01118}" presName="linearFlow" presStyleCnt="0">
        <dgm:presLayoutVars>
          <dgm:dir/>
          <dgm:resizeHandles val="exact"/>
        </dgm:presLayoutVars>
      </dgm:prSet>
      <dgm:spPr/>
    </dgm:pt>
    <dgm:pt modelId="{52C87D0F-40D6-4302-B2C6-9572DF6FCAD0}" type="pres">
      <dgm:prSet presAssocID="{B09A46B3-BADE-414B-9643-4B0773B77415}" presName="composite" presStyleCnt="0"/>
      <dgm:spPr/>
    </dgm:pt>
    <dgm:pt modelId="{0C983FE0-43CE-4978-9798-623E924237AA}" type="pres">
      <dgm:prSet presAssocID="{B09A46B3-BADE-414B-9643-4B0773B77415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CE4CC56-8C32-4746-A47C-0CDEDE9D6EA8}" type="pres">
      <dgm:prSet presAssocID="{B09A46B3-BADE-414B-9643-4B0773B77415}" presName="txShp" presStyleLbl="node1" presStyleIdx="0" presStyleCnt="2" custScaleX="99777">
        <dgm:presLayoutVars>
          <dgm:bulletEnabled val="1"/>
        </dgm:presLayoutVars>
      </dgm:prSet>
      <dgm:spPr/>
    </dgm:pt>
    <dgm:pt modelId="{03424858-B1A8-4133-9C00-067042124665}" type="pres">
      <dgm:prSet presAssocID="{7C8C7429-6521-45EA-AC0B-36AFD852FF38}" presName="spacing" presStyleCnt="0"/>
      <dgm:spPr/>
    </dgm:pt>
    <dgm:pt modelId="{73DAD463-180D-4CE1-B282-05AA845D6AA5}" type="pres">
      <dgm:prSet presAssocID="{E198463F-77B6-438A-B921-313E1DC83D89}" presName="composite" presStyleCnt="0"/>
      <dgm:spPr/>
    </dgm:pt>
    <dgm:pt modelId="{88C15753-FBA4-4BF0-B76F-ADEEC60076E1}" type="pres">
      <dgm:prSet presAssocID="{E198463F-77B6-438A-B921-313E1DC83D89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9877FB3-C1A6-4346-91C5-E55B214EEDA9}" type="pres">
      <dgm:prSet presAssocID="{E198463F-77B6-438A-B921-313E1DC83D89}" presName="txShp" presStyleLbl="node1" presStyleIdx="1" presStyleCnt="2">
        <dgm:presLayoutVars>
          <dgm:bulletEnabled val="1"/>
        </dgm:presLayoutVars>
      </dgm:prSet>
      <dgm:spPr/>
    </dgm:pt>
  </dgm:ptLst>
  <dgm:cxnLst>
    <dgm:cxn modelId="{B112D62B-6C58-4C95-AB0F-5A9CE921E78C}" srcId="{69CEBC30-F2E1-4239-A9D4-FF3FE5A01118}" destId="{E198463F-77B6-438A-B921-313E1DC83D89}" srcOrd="1" destOrd="0" parTransId="{18CCCA9C-78A7-4F18-8EDF-D2CB7BE1E126}" sibTransId="{C5859469-0A99-49C4-B67C-5AA6E4A8A497}"/>
    <dgm:cxn modelId="{D7412873-34F4-4EC4-A8FE-DC472CFD48DF}" type="presOf" srcId="{E198463F-77B6-438A-B921-313E1DC83D89}" destId="{19877FB3-C1A6-4346-91C5-E55B214EEDA9}" srcOrd="0" destOrd="0" presId="urn:microsoft.com/office/officeart/2005/8/layout/vList3"/>
    <dgm:cxn modelId="{EA86B28E-08CC-4AE9-8035-18FAB1EEF29C}" srcId="{69CEBC30-F2E1-4239-A9D4-FF3FE5A01118}" destId="{B09A46B3-BADE-414B-9643-4B0773B77415}" srcOrd="0" destOrd="0" parTransId="{237B1BC0-0447-4112-847C-A2B5CECF2C65}" sibTransId="{7C8C7429-6521-45EA-AC0B-36AFD852FF38}"/>
    <dgm:cxn modelId="{056718AA-C710-4CD7-B7C7-572A6257E85B}" type="presOf" srcId="{69CEBC30-F2E1-4239-A9D4-FF3FE5A01118}" destId="{8B674144-16A1-427F-A09F-D214F016D217}" srcOrd="0" destOrd="0" presId="urn:microsoft.com/office/officeart/2005/8/layout/vList3"/>
    <dgm:cxn modelId="{9DF8C1E9-9875-4465-AA7F-03E4CBE594C5}" type="presOf" srcId="{B09A46B3-BADE-414B-9643-4B0773B77415}" destId="{1CE4CC56-8C32-4746-A47C-0CDEDE9D6EA8}" srcOrd="0" destOrd="0" presId="urn:microsoft.com/office/officeart/2005/8/layout/vList3"/>
    <dgm:cxn modelId="{89B80C46-8267-4F5A-B365-6EFBB17EBF05}" type="presParOf" srcId="{8B674144-16A1-427F-A09F-D214F016D217}" destId="{52C87D0F-40D6-4302-B2C6-9572DF6FCAD0}" srcOrd="0" destOrd="0" presId="urn:microsoft.com/office/officeart/2005/8/layout/vList3"/>
    <dgm:cxn modelId="{0E94FD5C-47C0-40CB-9BB4-93016F157FB3}" type="presParOf" srcId="{52C87D0F-40D6-4302-B2C6-9572DF6FCAD0}" destId="{0C983FE0-43CE-4978-9798-623E924237AA}" srcOrd="0" destOrd="0" presId="urn:microsoft.com/office/officeart/2005/8/layout/vList3"/>
    <dgm:cxn modelId="{B87602D6-6948-4D4E-8262-398F17E75587}" type="presParOf" srcId="{52C87D0F-40D6-4302-B2C6-9572DF6FCAD0}" destId="{1CE4CC56-8C32-4746-A47C-0CDEDE9D6EA8}" srcOrd="1" destOrd="0" presId="urn:microsoft.com/office/officeart/2005/8/layout/vList3"/>
    <dgm:cxn modelId="{10303910-FD0C-4AAC-942D-2FDABE5EE534}" type="presParOf" srcId="{8B674144-16A1-427F-A09F-D214F016D217}" destId="{03424858-B1A8-4133-9C00-067042124665}" srcOrd="1" destOrd="0" presId="urn:microsoft.com/office/officeart/2005/8/layout/vList3"/>
    <dgm:cxn modelId="{8E874CDB-46C8-4419-B8BC-649B6E3AD63B}" type="presParOf" srcId="{8B674144-16A1-427F-A09F-D214F016D217}" destId="{73DAD463-180D-4CE1-B282-05AA845D6AA5}" srcOrd="2" destOrd="0" presId="urn:microsoft.com/office/officeart/2005/8/layout/vList3"/>
    <dgm:cxn modelId="{5C7D1103-E40D-42AD-A4A5-484FFE66E9FF}" type="presParOf" srcId="{73DAD463-180D-4CE1-B282-05AA845D6AA5}" destId="{88C15753-FBA4-4BF0-B76F-ADEEC60076E1}" srcOrd="0" destOrd="0" presId="urn:microsoft.com/office/officeart/2005/8/layout/vList3"/>
    <dgm:cxn modelId="{C79B2B2C-3219-42F3-BC53-C192DF4B2F76}" type="presParOf" srcId="{73DAD463-180D-4CE1-B282-05AA845D6AA5}" destId="{19877FB3-C1A6-4346-91C5-E55B214EEDA9}" srcOrd="1" destOrd="0" presId="urn:microsoft.com/office/officeart/2005/8/layout/vList3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BF10B-B548-4A0F-A02A-A48C2E0DC1CD}">
      <dsp:nvSpPr>
        <dsp:cNvPr id="0" name=""/>
        <dsp:cNvSpPr/>
      </dsp:nvSpPr>
      <dsp:spPr>
        <a:xfrm>
          <a:off x="626469" y="0"/>
          <a:ext cx="7099988" cy="388843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6718F-4235-41BC-9A2D-7AF0AAE1ED54}">
      <dsp:nvSpPr>
        <dsp:cNvPr id="0" name=""/>
        <dsp:cNvSpPr/>
      </dsp:nvSpPr>
      <dsp:spPr>
        <a:xfrm>
          <a:off x="3670" y="1166529"/>
          <a:ext cx="1604920" cy="15553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Goals and Objectives</a:t>
          </a:r>
        </a:p>
      </dsp:txBody>
      <dsp:txXfrm>
        <a:off x="79597" y="1242456"/>
        <a:ext cx="1453066" cy="1403518"/>
      </dsp:txXfrm>
    </dsp:sp>
    <dsp:sp modelId="{B5184C35-E1E8-49AB-AD0E-B614D16DBFE6}">
      <dsp:nvSpPr>
        <dsp:cNvPr id="0" name=""/>
        <dsp:cNvSpPr/>
      </dsp:nvSpPr>
      <dsp:spPr>
        <a:xfrm>
          <a:off x="1688837" y="1166529"/>
          <a:ext cx="1604920" cy="15553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Importance of ICT in data collection and analysis</a:t>
          </a:r>
          <a:endParaRPr lang="en-US" sz="2000" b="1" kern="1200" dirty="0"/>
        </a:p>
      </dsp:txBody>
      <dsp:txXfrm>
        <a:off x="1764764" y="1242456"/>
        <a:ext cx="1453066" cy="1403518"/>
      </dsp:txXfrm>
    </dsp:sp>
    <dsp:sp modelId="{406D1183-8623-414E-AB82-736621285E1D}">
      <dsp:nvSpPr>
        <dsp:cNvPr id="0" name=""/>
        <dsp:cNvSpPr/>
      </dsp:nvSpPr>
      <dsp:spPr>
        <a:xfrm>
          <a:off x="3374003" y="1166529"/>
          <a:ext cx="1604920" cy="15553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Qualitative and Quantitative </a:t>
          </a:r>
          <a:r>
            <a:rPr lang="en-GB" sz="1700" b="1" kern="1200"/>
            <a:t>Data collection methods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3449930" y="1242456"/>
        <a:ext cx="1453066" cy="1403518"/>
      </dsp:txXfrm>
    </dsp:sp>
    <dsp:sp modelId="{BA31FDC0-D5F2-44AA-8829-AB770669CF0D}">
      <dsp:nvSpPr>
        <dsp:cNvPr id="0" name=""/>
        <dsp:cNvSpPr/>
      </dsp:nvSpPr>
      <dsp:spPr>
        <a:xfrm>
          <a:off x="5059170" y="1166529"/>
          <a:ext cx="1604920" cy="15553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ICT in Qualitative  Data Collection and analysis</a:t>
          </a:r>
          <a:endParaRPr lang="en-US" sz="1700" b="1" kern="1200" dirty="0"/>
        </a:p>
      </dsp:txBody>
      <dsp:txXfrm>
        <a:off x="5135097" y="1242456"/>
        <a:ext cx="1453066" cy="1403518"/>
      </dsp:txXfrm>
    </dsp:sp>
    <dsp:sp modelId="{2E7FA4E1-7E00-4718-85A5-850BBB49F00A}">
      <dsp:nvSpPr>
        <dsp:cNvPr id="0" name=""/>
        <dsp:cNvSpPr/>
      </dsp:nvSpPr>
      <dsp:spPr>
        <a:xfrm>
          <a:off x="6744336" y="1166529"/>
          <a:ext cx="1604920" cy="155537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ICT in Quantitative  Data Collection and analysis</a:t>
          </a:r>
          <a:endParaRPr lang="en-US" sz="1700" b="1" kern="1200" dirty="0"/>
        </a:p>
      </dsp:txBody>
      <dsp:txXfrm>
        <a:off x="6820263" y="1242456"/>
        <a:ext cx="1453066" cy="14035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3E359-A531-47D1-8728-216661ACD415}">
      <dsp:nvSpPr>
        <dsp:cNvPr id="0" name=""/>
        <dsp:cNvSpPr/>
      </dsp:nvSpPr>
      <dsp:spPr>
        <a:xfrm rot="10800000">
          <a:off x="1735169" y="1402"/>
          <a:ext cx="5979414" cy="916304"/>
        </a:xfrm>
        <a:prstGeom prst="homePlate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6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Statistical Package for Social Sciences (SPSS),</a:t>
          </a:r>
        </a:p>
      </dsp:txBody>
      <dsp:txXfrm rot="10800000">
        <a:off x="1964245" y="1402"/>
        <a:ext cx="5750338" cy="916304"/>
      </dsp:txXfrm>
    </dsp:sp>
    <dsp:sp modelId="{B9E79DBC-C92C-466B-B50C-A4ED9EE725A3}">
      <dsp:nvSpPr>
        <dsp:cNvPr id="0" name=""/>
        <dsp:cNvSpPr/>
      </dsp:nvSpPr>
      <dsp:spPr>
        <a:xfrm>
          <a:off x="1277016" y="1402"/>
          <a:ext cx="916304" cy="9163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E56BB-C563-424E-A4C1-9178CC40DECE}">
      <dsp:nvSpPr>
        <dsp:cNvPr id="0" name=""/>
        <dsp:cNvSpPr/>
      </dsp:nvSpPr>
      <dsp:spPr>
        <a:xfrm rot="10800000">
          <a:off x="1735169" y="1191230"/>
          <a:ext cx="5979414" cy="916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6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Epidemiological Information (Epi Info), </a:t>
          </a:r>
        </a:p>
      </dsp:txBody>
      <dsp:txXfrm rot="10800000">
        <a:off x="1964245" y="1191230"/>
        <a:ext cx="5750338" cy="916304"/>
      </dsp:txXfrm>
    </dsp:sp>
    <dsp:sp modelId="{B15A3C4A-ACAD-4201-9820-5C95ADAA1A76}">
      <dsp:nvSpPr>
        <dsp:cNvPr id="0" name=""/>
        <dsp:cNvSpPr/>
      </dsp:nvSpPr>
      <dsp:spPr>
        <a:xfrm>
          <a:off x="1277016" y="1191230"/>
          <a:ext cx="916304" cy="91630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F3920-6144-48AE-A24D-BC6488607E53}">
      <dsp:nvSpPr>
        <dsp:cNvPr id="0" name=""/>
        <dsp:cNvSpPr/>
      </dsp:nvSpPr>
      <dsp:spPr>
        <a:xfrm rot="10800000">
          <a:off x="1735169" y="2381059"/>
          <a:ext cx="5979414" cy="916304"/>
        </a:xfrm>
        <a:prstGeom prst="homePlat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6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Microsoft Excel </a:t>
          </a:r>
        </a:p>
      </dsp:txBody>
      <dsp:txXfrm rot="10800000">
        <a:off x="1964245" y="2381059"/>
        <a:ext cx="5750338" cy="916304"/>
      </dsp:txXfrm>
    </dsp:sp>
    <dsp:sp modelId="{C1EA4307-C217-4CB5-A48E-DA3198E9362F}">
      <dsp:nvSpPr>
        <dsp:cNvPr id="0" name=""/>
        <dsp:cNvSpPr/>
      </dsp:nvSpPr>
      <dsp:spPr>
        <a:xfrm>
          <a:off x="1277016" y="2381059"/>
          <a:ext cx="916304" cy="91630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60927-0FBC-42A9-A03B-87C3CB95A4F7}">
      <dsp:nvSpPr>
        <dsp:cNvPr id="0" name=""/>
        <dsp:cNvSpPr/>
      </dsp:nvSpPr>
      <dsp:spPr>
        <a:xfrm rot="10800000">
          <a:off x="1735169" y="3570887"/>
          <a:ext cx="5979414" cy="916304"/>
        </a:xfrm>
        <a:prstGeom prst="homePlat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6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STATA</a:t>
          </a:r>
          <a:endParaRPr lang="en-US" sz="2800" kern="1200"/>
        </a:p>
      </dsp:txBody>
      <dsp:txXfrm rot="10800000">
        <a:off x="1964245" y="3570887"/>
        <a:ext cx="5750338" cy="916304"/>
      </dsp:txXfrm>
    </dsp:sp>
    <dsp:sp modelId="{1C99F8D2-EEB2-4EB8-B3D3-78BC5076BEAF}">
      <dsp:nvSpPr>
        <dsp:cNvPr id="0" name=""/>
        <dsp:cNvSpPr/>
      </dsp:nvSpPr>
      <dsp:spPr>
        <a:xfrm>
          <a:off x="1277016" y="3570887"/>
          <a:ext cx="916304" cy="91630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115E5-C1B0-4731-84BB-C34C106A4CA7}">
      <dsp:nvSpPr>
        <dsp:cNvPr id="0" name=""/>
        <dsp:cNvSpPr/>
      </dsp:nvSpPr>
      <dsp:spPr>
        <a:xfrm rot="10800000">
          <a:off x="1735169" y="4760715"/>
          <a:ext cx="5979414" cy="916304"/>
        </a:xfrm>
        <a:prstGeom prst="homePlate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06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SAS</a:t>
          </a:r>
          <a:endParaRPr lang="en-US" sz="2800" kern="1200"/>
        </a:p>
      </dsp:txBody>
      <dsp:txXfrm rot="10800000">
        <a:off x="1964245" y="4760715"/>
        <a:ext cx="5750338" cy="916304"/>
      </dsp:txXfrm>
    </dsp:sp>
    <dsp:sp modelId="{F84FE867-4280-40CA-B63E-9607181A8C7E}">
      <dsp:nvSpPr>
        <dsp:cNvPr id="0" name=""/>
        <dsp:cNvSpPr/>
      </dsp:nvSpPr>
      <dsp:spPr>
        <a:xfrm>
          <a:off x="1277016" y="4760715"/>
          <a:ext cx="916304" cy="91630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7D5DC-47A2-41D4-8780-D91A3DC17454}">
      <dsp:nvSpPr>
        <dsp:cNvPr id="0" name=""/>
        <dsp:cNvSpPr/>
      </dsp:nvSpPr>
      <dsp:spPr>
        <a:xfrm>
          <a:off x="0" y="0"/>
          <a:ext cx="2241958" cy="533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“</a:t>
          </a:r>
          <a:r>
            <a:rPr lang="en-GB" sz="1800" kern="1200" dirty="0">
              <a:solidFill>
                <a:schemeClr val="tx1"/>
              </a:solidFill>
            </a:rPr>
            <a:t>Raw” data are organized in tabular format with each observation having a row and each variable its own column (i.e., observation by attribute)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0" y="2133599"/>
        <a:ext cx="2241958" cy="2133600"/>
      </dsp:txXfrm>
    </dsp:sp>
    <dsp:sp modelId="{FCF721D6-3967-453F-A695-150EAD681719}">
      <dsp:nvSpPr>
        <dsp:cNvPr id="0" name=""/>
        <dsp:cNvSpPr/>
      </dsp:nvSpPr>
      <dsp:spPr>
        <a:xfrm>
          <a:off x="185052" y="144993"/>
          <a:ext cx="1802390" cy="17762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4C857-44FB-4C1B-88E7-6C8B6245B611}">
      <dsp:nvSpPr>
        <dsp:cNvPr id="0" name=""/>
        <dsp:cNvSpPr/>
      </dsp:nvSpPr>
      <dsp:spPr>
        <a:xfrm>
          <a:off x="2294136" y="0"/>
          <a:ext cx="1657076" cy="533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Data, command, &amp; output files are distinct and saved as such </a:t>
          </a:r>
          <a:endParaRPr lang="en-US" sz="2000" kern="1200" dirty="0"/>
        </a:p>
      </dsp:txBody>
      <dsp:txXfrm>
        <a:off x="2294136" y="2133600"/>
        <a:ext cx="1657076" cy="2133600"/>
      </dsp:txXfrm>
    </dsp:sp>
    <dsp:sp modelId="{E85F48C5-C12C-4EE4-9FDE-57EAA838A34A}">
      <dsp:nvSpPr>
        <dsp:cNvPr id="0" name=""/>
        <dsp:cNvSpPr/>
      </dsp:nvSpPr>
      <dsp:spPr>
        <a:xfrm>
          <a:off x="2343848" y="320040"/>
          <a:ext cx="1557652" cy="177622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8B3D2-8853-4750-9B48-1830B7302F5E}">
      <dsp:nvSpPr>
        <dsp:cNvPr id="0" name=""/>
        <dsp:cNvSpPr/>
      </dsp:nvSpPr>
      <dsp:spPr>
        <a:xfrm>
          <a:off x="4000925" y="0"/>
          <a:ext cx="1657076" cy="5334000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Menu or syntax can be used to create graphical displays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000925" y="2133600"/>
        <a:ext cx="1657076" cy="2133600"/>
      </dsp:txXfrm>
    </dsp:sp>
    <dsp:sp modelId="{67F06238-0BA4-411F-8479-7A9259E9CCB1}">
      <dsp:nvSpPr>
        <dsp:cNvPr id="0" name=""/>
        <dsp:cNvSpPr/>
      </dsp:nvSpPr>
      <dsp:spPr>
        <a:xfrm>
          <a:off x="4050637" y="320040"/>
          <a:ext cx="1557652" cy="177622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AFB10-86E6-421D-8359-5CDBB11A7ED1}">
      <dsp:nvSpPr>
        <dsp:cNvPr id="0" name=""/>
        <dsp:cNvSpPr/>
      </dsp:nvSpPr>
      <dsp:spPr>
        <a:xfrm>
          <a:off x="5707714" y="0"/>
          <a:ext cx="1657076" cy="533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Variables have to be identified in a certain format prior to analysis (most likely “numeric,” not “string”)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707714" y="2133600"/>
        <a:ext cx="1657076" cy="2133600"/>
      </dsp:txXfrm>
    </dsp:sp>
    <dsp:sp modelId="{AF1B971A-BD46-4D3D-AEE9-C970CEA09ACB}">
      <dsp:nvSpPr>
        <dsp:cNvPr id="0" name=""/>
        <dsp:cNvSpPr/>
      </dsp:nvSpPr>
      <dsp:spPr>
        <a:xfrm>
          <a:off x="5757426" y="320040"/>
          <a:ext cx="1557652" cy="177622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0C7F5-31A8-4C66-8EE6-CD6E0B17C7E8}">
      <dsp:nvSpPr>
        <dsp:cNvPr id="0" name=""/>
        <dsp:cNvSpPr/>
      </dsp:nvSpPr>
      <dsp:spPr>
        <a:xfrm>
          <a:off x="7414503" y="0"/>
          <a:ext cx="1657076" cy="533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Extensive “help” menus </a:t>
          </a:r>
          <a:endParaRPr lang="en-US" sz="2400" kern="1200" dirty="0"/>
        </a:p>
      </dsp:txBody>
      <dsp:txXfrm>
        <a:off x="7414503" y="2133600"/>
        <a:ext cx="1657076" cy="2133600"/>
      </dsp:txXfrm>
    </dsp:sp>
    <dsp:sp modelId="{F18732DE-893B-4F5C-8C1B-8F479FFB7314}">
      <dsp:nvSpPr>
        <dsp:cNvPr id="0" name=""/>
        <dsp:cNvSpPr/>
      </dsp:nvSpPr>
      <dsp:spPr>
        <a:xfrm>
          <a:off x="7464215" y="320040"/>
          <a:ext cx="1557652" cy="177622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736EF-92B3-471F-9E58-F94D89C43B64}">
      <dsp:nvSpPr>
        <dsp:cNvPr id="0" name=""/>
        <dsp:cNvSpPr/>
      </dsp:nvSpPr>
      <dsp:spPr>
        <a:xfrm>
          <a:off x="362961" y="4267200"/>
          <a:ext cx="8348122" cy="8001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EF954-C8CF-4C9A-B3CB-1A53A85A316F}">
      <dsp:nvSpPr>
        <dsp:cNvPr id="0" name=""/>
        <dsp:cNvSpPr/>
      </dsp:nvSpPr>
      <dsp:spPr>
        <a:xfrm>
          <a:off x="0" y="2488"/>
          <a:ext cx="2886929" cy="1196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The first thing to do is to develop your questionnaire in such a way that it will be easy to code</a:t>
          </a:r>
          <a:endParaRPr lang="en-US" sz="19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8427" y="60915"/>
        <a:ext cx="2770075" cy="1080030"/>
      </dsp:txXfrm>
    </dsp:sp>
    <dsp:sp modelId="{6D521ABD-3010-47E6-9DED-36C6465E218D}">
      <dsp:nvSpPr>
        <dsp:cNvPr id="0" name=""/>
        <dsp:cNvSpPr/>
      </dsp:nvSpPr>
      <dsp:spPr>
        <a:xfrm>
          <a:off x="0" y="1259217"/>
          <a:ext cx="2886929" cy="1196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Also number your questionnaire serially before coding</a:t>
          </a:r>
          <a:endParaRPr lang="en-US" sz="1900" kern="1200" dirty="0"/>
        </a:p>
      </dsp:txBody>
      <dsp:txXfrm>
        <a:off x="58427" y="1317644"/>
        <a:ext cx="2770075" cy="1080030"/>
      </dsp:txXfrm>
    </dsp:sp>
    <dsp:sp modelId="{BDD758FE-4C10-4C9B-BBEC-A01CDFC861E2}">
      <dsp:nvSpPr>
        <dsp:cNvPr id="0" name=""/>
        <dsp:cNvSpPr/>
      </dsp:nvSpPr>
      <dsp:spPr>
        <a:xfrm rot="5400000">
          <a:off x="3303884" y="1334323"/>
          <a:ext cx="957507" cy="35601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/>
            <a:t>For quality control and to make corrections easier</a:t>
          </a:r>
          <a:endParaRPr lang="en-US" sz="2400" kern="1200"/>
        </a:p>
      </dsp:txBody>
      <dsp:txXfrm rot="-5400000">
        <a:off x="2002573" y="2682376"/>
        <a:ext cx="3513388" cy="864023"/>
      </dsp:txXfrm>
    </dsp:sp>
    <dsp:sp modelId="{F7B49262-1AB3-4C13-888D-0415E3086E23}">
      <dsp:nvSpPr>
        <dsp:cNvPr id="0" name=""/>
        <dsp:cNvSpPr/>
      </dsp:nvSpPr>
      <dsp:spPr>
        <a:xfrm>
          <a:off x="0" y="2515946"/>
          <a:ext cx="2002573" cy="1196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Why?</a:t>
          </a:r>
          <a:endParaRPr lang="en-US" sz="1900" kern="1200"/>
        </a:p>
      </dsp:txBody>
      <dsp:txXfrm>
        <a:off x="58427" y="2574373"/>
        <a:ext cx="1885719" cy="1080030"/>
      </dsp:txXfrm>
    </dsp:sp>
    <dsp:sp modelId="{32AC67A4-9214-4BD4-B001-0223528F258D}">
      <dsp:nvSpPr>
        <dsp:cNvPr id="0" name=""/>
        <dsp:cNvSpPr/>
      </dsp:nvSpPr>
      <dsp:spPr>
        <a:xfrm>
          <a:off x="0" y="3772674"/>
          <a:ext cx="2002573" cy="1196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next thing to do is to develop value labels</a:t>
          </a:r>
          <a:endParaRPr lang="en-US" sz="1900" kern="1200" dirty="0"/>
        </a:p>
      </dsp:txBody>
      <dsp:txXfrm>
        <a:off x="58427" y="3831101"/>
        <a:ext cx="1885719" cy="10800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19520-BC75-4820-89DA-9AFD33B30816}">
      <dsp:nvSpPr>
        <dsp:cNvPr id="0" name=""/>
        <dsp:cNvSpPr/>
      </dsp:nvSpPr>
      <dsp:spPr>
        <a:xfrm>
          <a:off x="0" y="0"/>
          <a:ext cx="1860351" cy="4389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The software gives you more control over your data and makes organization of data much easier.</a:t>
          </a:r>
        </a:p>
      </dsp:txBody>
      <dsp:txXfrm>
        <a:off x="0" y="1755648"/>
        <a:ext cx="1860351" cy="1755648"/>
      </dsp:txXfrm>
    </dsp:sp>
    <dsp:sp modelId="{6BAA2E42-A8FF-44A5-973F-95AD9502E5CE}">
      <dsp:nvSpPr>
        <dsp:cNvPr id="0" name=""/>
        <dsp:cNvSpPr/>
      </dsp:nvSpPr>
      <dsp:spPr>
        <a:xfrm>
          <a:off x="199387" y="263347"/>
          <a:ext cx="1461576" cy="14615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94AE5-8EFE-4FA4-ADCB-4FDAAD701D7A}">
      <dsp:nvSpPr>
        <dsp:cNvPr id="0" name=""/>
        <dsp:cNvSpPr/>
      </dsp:nvSpPr>
      <dsp:spPr>
        <a:xfrm>
          <a:off x="1916162" y="0"/>
          <a:ext cx="1860351" cy="4389120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It makes it easier to find and compare data since all the data are in one single file</a:t>
          </a:r>
          <a:r>
            <a:rPr lang="en-US" sz="1600" b="1" kern="1200" dirty="0"/>
            <a:t>. </a:t>
          </a:r>
          <a:endParaRPr lang="en-US" sz="1600" kern="1200" dirty="0"/>
        </a:p>
      </dsp:txBody>
      <dsp:txXfrm>
        <a:off x="1916162" y="1755648"/>
        <a:ext cx="1860351" cy="1755648"/>
      </dsp:txXfrm>
    </dsp:sp>
    <dsp:sp modelId="{ED0E3A32-D879-40AE-8E68-BC1B7748E6B4}">
      <dsp:nvSpPr>
        <dsp:cNvPr id="0" name=""/>
        <dsp:cNvSpPr/>
      </dsp:nvSpPr>
      <dsp:spPr>
        <a:xfrm>
          <a:off x="2115549" y="263347"/>
          <a:ext cx="1461576" cy="146157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A4D31-DCE6-4B61-A35E-7D8DFB5530EE}">
      <dsp:nvSpPr>
        <dsp:cNvPr id="0" name=""/>
        <dsp:cNvSpPr/>
      </dsp:nvSpPr>
      <dsp:spPr>
        <a:xfrm>
          <a:off x="3832324" y="0"/>
          <a:ext cx="1860351" cy="4389120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You can record and trace-back your analytical decisions by logging them into the program (memos) while coding.</a:t>
          </a:r>
        </a:p>
      </dsp:txBody>
      <dsp:txXfrm>
        <a:off x="3832324" y="1755648"/>
        <a:ext cx="1860351" cy="1755648"/>
      </dsp:txXfrm>
    </dsp:sp>
    <dsp:sp modelId="{F225B3D7-1357-4F6D-A11F-11B4BC8D3D7E}">
      <dsp:nvSpPr>
        <dsp:cNvPr id="0" name=""/>
        <dsp:cNvSpPr/>
      </dsp:nvSpPr>
      <dsp:spPr>
        <a:xfrm>
          <a:off x="4031711" y="263347"/>
          <a:ext cx="1461576" cy="146157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2E760-1622-4DB5-ADFA-DB36A9EE4711}">
      <dsp:nvSpPr>
        <dsp:cNvPr id="0" name=""/>
        <dsp:cNvSpPr/>
      </dsp:nvSpPr>
      <dsp:spPr>
        <a:xfrm>
          <a:off x="5748486" y="0"/>
          <a:ext cx="1860351" cy="438912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It helps you to be more reliable as a researcher, to learn from your successes and mistakes, and to be clear and transparent on analytical decisions</a:t>
          </a:r>
          <a:r>
            <a:rPr lang="en-US" sz="1400" b="1" kern="1200" dirty="0"/>
            <a:t>.</a:t>
          </a:r>
          <a:endParaRPr lang="en-US" sz="1400" kern="1200" dirty="0"/>
        </a:p>
      </dsp:txBody>
      <dsp:txXfrm>
        <a:off x="5748486" y="1755648"/>
        <a:ext cx="1860351" cy="1755648"/>
      </dsp:txXfrm>
    </dsp:sp>
    <dsp:sp modelId="{A859C96C-64BE-45E5-8602-6CC9D9E732D9}">
      <dsp:nvSpPr>
        <dsp:cNvPr id="0" name=""/>
        <dsp:cNvSpPr/>
      </dsp:nvSpPr>
      <dsp:spPr>
        <a:xfrm>
          <a:off x="5947873" y="263347"/>
          <a:ext cx="1461576" cy="146157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A755D-7EE0-4309-A38A-C8743ADB3AA9}">
      <dsp:nvSpPr>
        <dsp:cNvPr id="0" name=""/>
        <dsp:cNvSpPr/>
      </dsp:nvSpPr>
      <dsp:spPr>
        <a:xfrm>
          <a:off x="7664648" y="0"/>
          <a:ext cx="1860351" cy="4389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It helps you to still be in charge of the data since the interpretative work will still be done by you:  the software facilitates your life but does not interpret things for you.</a:t>
          </a:r>
        </a:p>
      </dsp:txBody>
      <dsp:txXfrm>
        <a:off x="7664648" y="1755648"/>
        <a:ext cx="1860351" cy="1755648"/>
      </dsp:txXfrm>
    </dsp:sp>
    <dsp:sp modelId="{351F56F1-F5A2-4AD0-A642-5492B6C81D5A}">
      <dsp:nvSpPr>
        <dsp:cNvPr id="0" name=""/>
        <dsp:cNvSpPr/>
      </dsp:nvSpPr>
      <dsp:spPr>
        <a:xfrm>
          <a:off x="7864035" y="263347"/>
          <a:ext cx="1461576" cy="146157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4F3C9-DE37-4923-9B8E-D0751025AAFF}">
      <dsp:nvSpPr>
        <dsp:cNvPr id="0" name=""/>
        <dsp:cNvSpPr/>
      </dsp:nvSpPr>
      <dsp:spPr>
        <a:xfrm>
          <a:off x="380999" y="3511296"/>
          <a:ext cx="8763000" cy="65836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F301B-566A-47E9-A772-0F42D060C306}">
      <dsp:nvSpPr>
        <dsp:cNvPr id="0" name=""/>
        <dsp:cNvSpPr/>
      </dsp:nvSpPr>
      <dsp:spPr>
        <a:xfrm>
          <a:off x="0" y="0"/>
          <a:ext cx="5466470" cy="1288944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may lead to more rigid and predetermined processes defeating the main purpose of qualitative data strategy</a:t>
          </a:r>
        </a:p>
      </dsp:txBody>
      <dsp:txXfrm>
        <a:off x="37752" y="37752"/>
        <a:ext cx="4075598" cy="1213440"/>
      </dsp:txXfrm>
    </dsp:sp>
    <dsp:sp modelId="{65602A5E-F48C-4056-836F-D8D99ED2E3DD}">
      <dsp:nvSpPr>
        <dsp:cNvPr id="0" name=""/>
        <dsp:cNvSpPr/>
      </dsp:nvSpPr>
      <dsp:spPr>
        <a:xfrm>
          <a:off x="482335" y="1503769"/>
          <a:ext cx="5466470" cy="128894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59611"/>
            <a:satOff val="5669"/>
            <a:lumOff val="288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There may be increased pressure on researchers to focus on volume and breadth rather than on depth and meaning</a:t>
          </a:r>
        </a:p>
      </dsp:txBody>
      <dsp:txXfrm>
        <a:off x="520087" y="1541521"/>
        <a:ext cx="4070816" cy="1213440"/>
      </dsp:txXfrm>
    </dsp:sp>
    <dsp:sp modelId="{DD7A9AA8-4953-4865-9605-E1D3D4009D4F}">
      <dsp:nvSpPr>
        <dsp:cNvPr id="0" name=""/>
        <dsp:cNvSpPr/>
      </dsp:nvSpPr>
      <dsp:spPr>
        <a:xfrm>
          <a:off x="964671" y="3007538"/>
          <a:ext cx="5466470" cy="1288944"/>
        </a:xfrm>
        <a:prstGeom prst="roundRect">
          <a:avLst>
            <a:gd name="adj" fmla="val 10000"/>
          </a:avLst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Softwares</a:t>
          </a:r>
          <a:r>
            <a:rPr lang="en-US" sz="1800" kern="1200" dirty="0"/>
            <a:t> often require a license, which can be costly. The availability of certain advanced features or add-ons may also come at an additional cost.</a:t>
          </a:r>
        </a:p>
      </dsp:txBody>
      <dsp:txXfrm>
        <a:off x="1002423" y="3045290"/>
        <a:ext cx="4070816" cy="1213440"/>
      </dsp:txXfrm>
    </dsp:sp>
    <dsp:sp modelId="{3CCE2669-9C26-4A50-A54F-61FA2A4931D3}">
      <dsp:nvSpPr>
        <dsp:cNvPr id="0" name=""/>
        <dsp:cNvSpPr/>
      </dsp:nvSpPr>
      <dsp:spPr>
        <a:xfrm>
          <a:off x="4628656" y="977449"/>
          <a:ext cx="837814" cy="8378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</a:schemeClr>
        </a:solidFill>
        <a:ln w="1587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17164" y="977449"/>
        <a:ext cx="460798" cy="630455"/>
      </dsp:txXfrm>
    </dsp:sp>
    <dsp:sp modelId="{5404A737-35E7-4076-9053-03CB73FAFD84}">
      <dsp:nvSpPr>
        <dsp:cNvPr id="0" name=""/>
        <dsp:cNvSpPr/>
      </dsp:nvSpPr>
      <dsp:spPr>
        <a:xfrm>
          <a:off x="5110992" y="2472625"/>
          <a:ext cx="837814" cy="837814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587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5299500" y="2472625"/>
        <a:ext cx="460798" cy="6304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6290C-DA35-4D3B-8A97-FF942F5855B3}">
      <dsp:nvSpPr>
        <dsp:cNvPr id="0" name=""/>
        <dsp:cNvSpPr/>
      </dsp:nvSpPr>
      <dsp:spPr>
        <a:xfrm>
          <a:off x="2187041" y="-30217"/>
          <a:ext cx="4777958" cy="4777958"/>
        </a:xfrm>
        <a:prstGeom prst="circularArrow">
          <a:avLst>
            <a:gd name="adj1" fmla="val 5544"/>
            <a:gd name="adj2" fmla="val 330680"/>
            <a:gd name="adj3" fmla="val 13751158"/>
            <a:gd name="adj4" fmla="val 1740105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30229-ADA4-48C1-92B3-BBFD040EFCBD}">
      <dsp:nvSpPr>
        <dsp:cNvPr id="0" name=""/>
        <dsp:cNvSpPr/>
      </dsp:nvSpPr>
      <dsp:spPr>
        <a:xfrm>
          <a:off x="3445422" y="1271"/>
          <a:ext cx="2261197" cy="1130598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Reduce/eliminate errors in calculation </a:t>
          </a:r>
          <a:endParaRPr lang="en-US" sz="18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500613" y="56462"/>
        <a:ext cx="2150815" cy="1020216"/>
      </dsp:txXfrm>
    </dsp:sp>
    <dsp:sp modelId="{BB379E9D-A331-43EC-B185-C4F3DCF1F845}">
      <dsp:nvSpPr>
        <dsp:cNvPr id="0" name=""/>
        <dsp:cNvSpPr/>
      </dsp:nvSpPr>
      <dsp:spPr>
        <a:xfrm>
          <a:off x="5383208" y="1137207"/>
          <a:ext cx="2261197" cy="1674496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Data management, e.g., add variables &amp; observations, recode variables, etc. </a:t>
          </a:r>
          <a:endParaRPr lang="en-US" sz="18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464950" y="1218949"/>
        <a:ext cx="2097713" cy="1511012"/>
      </dsp:txXfrm>
    </dsp:sp>
    <dsp:sp modelId="{96B09563-5E1D-4D3B-B20F-4F36EF1E9206}">
      <dsp:nvSpPr>
        <dsp:cNvPr id="0" name=""/>
        <dsp:cNvSpPr/>
      </dsp:nvSpPr>
      <dsp:spPr>
        <a:xfrm>
          <a:off x="4903487" y="3688432"/>
          <a:ext cx="2261197" cy="1130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Graphical utilities </a:t>
          </a:r>
          <a:endParaRPr lang="en-US" sz="1800" b="0" kern="120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58678" y="3743623"/>
        <a:ext cx="2150815" cy="1020216"/>
      </dsp:txXfrm>
    </dsp:sp>
    <dsp:sp modelId="{287A6F18-B18E-418E-9075-C0C8A9F6933C}">
      <dsp:nvSpPr>
        <dsp:cNvPr id="0" name=""/>
        <dsp:cNvSpPr/>
      </dsp:nvSpPr>
      <dsp:spPr>
        <a:xfrm>
          <a:off x="2247804" y="3687160"/>
          <a:ext cx="2261197" cy="1130598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Multiple users can work with the same data file </a:t>
          </a:r>
          <a:endParaRPr lang="en-US" sz="1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302995" y="3742351"/>
        <a:ext cx="2150815" cy="1020216"/>
      </dsp:txXfrm>
    </dsp:sp>
    <dsp:sp modelId="{97172941-41DA-4F2A-B66D-A3118A019DF2}">
      <dsp:nvSpPr>
        <dsp:cNvPr id="0" name=""/>
        <dsp:cNvSpPr/>
      </dsp:nvSpPr>
      <dsp:spPr>
        <a:xfrm>
          <a:off x="1507635" y="1409155"/>
          <a:ext cx="2261197" cy="1130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Faster, more efficient </a:t>
          </a:r>
          <a:endParaRPr lang="en-US" sz="1800" b="0" kern="1200" cap="none" spc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562826" y="1464346"/>
        <a:ext cx="2150815" cy="10202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B6057-D3EB-4746-A5C6-A620C0AA1040}">
      <dsp:nvSpPr>
        <dsp:cNvPr id="0" name=""/>
        <dsp:cNvSpPr/>
      </dsp:nvSpPr>
      <dsp:spPr>
        <a:xfrm>
          <a:off x="4068452" y="1107015"/>
          <a:ext cx="3154151" cy="135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633"/>
              </a:lnTo>
              <a:lnTo>
                <a:pt x="3154151" y="1170633"/>
              </a:lnTo>
              <a:lnTo>
                <a:pt x="3154151" y="135497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0E782-8765-4DF0-B8CD-49E73A0A236D}">
      <dsp:nvSpPr>
        <dsp:cNvPr id="0" name=""/>
        <dsp:cNvSpPr/>
      </dsp:nvSpPr>
      <dsp:spPr>
        <a:xfrm>
          <a:off x="4068452" y="1107015"/>
          <a:ext cx="1029859" cy="135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633"/>
              </a:lnTo>
              <a:lnTo>
                <a:pt x="1029859" y="1170633"/>
              </a:lnTo>
              <a:lnTo>
                <a:pt x="1029859" y="135497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F591B-66CF-4643-B683-EF6598572382}">
      <dsp:nvSpPr>
        <dsp:cNvPr id="0" name=""/>
        <dsp:cNvSpPr/>
      </dsp:nvSpPr>
      <dsp:spPr>
        <a:xfrm>
          <a:off x="2974020" y="1107015"/>
          <a:ext cx="1094431" cy="1354972"/>
        </a:xfrm>
        <a:custGeom>
          <a:avLst/>
          <a:gdLst/>
          <a:ahLst/>
          <a:cxnLst/>
          <a:rect l="0" t="0" r="0" b="0"/>
          <a:pathLst>
            <a:path>
              <a:moveTo>
                <a:pt x="1094431" y="0"/>
              </a:moveTo>
              <a:lnTo>
                <a:pt x="1094431" y="1170633"/>
              </a:lnTo>
              <a:lnTo>
                <a:pt x="0" y="1170633"/>
              </a:lnTo>
              <a:lnTo>
                <a:pt x="0" y="135497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833AB-6562-413A-A23D-BAB1E5B6539E}">
      <dsp:nvSpPr>
        <dsp:cNvPr id="0" name=""/>
        <dsp:cNvSpPr/>
      </dsp:nvSpPr>
      <dsp:spPr>
        <a:xfrm>
          <a:off x="885912" y="1107015"/>
          <a:ext cx="3182539" cy="1354972"/>
        </a:xfrm>
        <a:custGeom>
          <a:avLst/>
          <a:gdLst/>
          <a:ahLst/>
          <a:cxnLst/>
          <a:rect l="0" t="0" r="0" b="0"/>
          <a:pathLst>
            <a:path>
              <a:moveTo>
                <a:pt x="3182539" y="0"/>
              </a:moveTo>
              <a:lnTo>
                <a:pt x="3182539" y="1170633"/>
              </a:lnTo>
              <a:lnTo>
                <a:pt x="0" y="1170633"/>
              </a:lnTo>
              <a:lnTo>
                <a:pt x="0" y="135497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E2953-C048-4871-B29E-9686D237EFB9}">
      <dsp:nvSpPr>
        <dsp:cNvPr id="0" name=""/>
        <dsp:cNvSpPr/>
      </dsp:nvSpPr>
      <dsp:spPr>
        <a:xfrm>
          <a:off x="2304254" y="517770"/>
          <a:ext cx="3528394" cy="5892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Disadvantages</a:t>
          </a:r>
          <a:r>
            <a:rPr lang="en-GB" sz="2400" b="1" kern="1200" dirty="0"/>
            <a:t> </a:t>
          </a:r>
          <a:endParaRPr lang="en-US" sz="2400" kern="1200" dirty="0"/>
        </a:p>
      </dsp:txBody>
      <dsp:txXfrm>
        <a:off x="2304254" y="517770"/>
        <a:ext cx="3528394" cy="589245"/>
      </dsp:txXfrm>
    </dsp:sp>
    <dsp:sp modelId="{1F604E75-F985-4E4C-9264-2D560FDB6180}">
      <dsp:nvSpPr>
        <dsp:cNvPr id="0" name=""/>
        <dsp:cNvSpPr/>
      </dsp:nvSpPr>
      <dsp:spPr>
        <a:xfrm>
          <a:off x="8106" y="2461988"/>
          <a:ext cx="1755612" cy="2578573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Utilizing statistical software packages  may require a learning curve, especially for individuals who are new to programming or statistical analysis</a:t>
          </a:r>
        </a:p>
      </dsp:txBody>
      <dsp:txXfrm>
        <a:off x="8106" y="2461988"/>
        <a:ext cx="1755612" cy="2578573"/>
      </dsp:txXfrm>
    </dsp:sp>
    <dsp:sp modelId="{E283AE57-5776-46FF-BE7E-4E22D8A8E988}">
      <dsp:nvSpPr>
        <dsp:cNvPr id="0" name=""/>
        <dsp:cNvSpPr/>
      </dsp:nvSpPr>
      <dsp:spPr>
        <a:xfrm>
          <a:off x="2096214" y="2461988"/>
          <a:ext cx="1755612" cy="25785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Softwares</a:t>
          </a:r>
          <a:r>
            <a:rPr lang="en-US" sz="1700" kern="1200" dirty="0"/>
            <a:t> often require a license, which can be costly. The availability of certain advanced features or add-ons may also come at an additional cost.</a:t>
          </a:r>
        </a:p>
      </dsp:txBody>
      <dsp:txXfrm>
        <a:off x="2096214" y="2461988"/>
        <a:ext cx="1755612" cy="2578573"/>
      </dsp:txXfrm>
    </dsp:sp>
    <dsp:sp modelId="{13880456-D241-4214-AF19-3E3F429A645B}">
      <dsp:nvSpPr>
        <dsp:cNvPr id="0" name=""/>
        <dsp:cNvSpPr/>
      </dsp:nvSpPr>
      <dsp:spPr>
        <a:xfrm>
          <a:off x="4220505" y="2461988"/>
          <a:ext cx="1755612" cy="2578573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Using statistical software packages can sometimes present technical challenges, such as installation problems, compatibility issues, or software errors which may require technical expertise</a:t>
          </a:r>
        </a:p>
      </dsp:txBody>
      <dsp:txXfrm>
        <a:off x="4220505" y="2461988"/>
        <a:ext cx="1755612" cy="2578573"/>
      </dsp:txXfrm>
    </dsp:sp>
    <dsp:sp modelId="{DF04C6BF-15BA-4042-95A0-6231C43E869A}">
      <dsp:nvSpPr>
        <dsp:cNvPr id="0" name=""/>
        <dsp:cNvSpPr/>
      </dsp:nvSpPr>
      <dsp:spPr>
        <a:xfrm>
          <a:off x="6344796" y="2461988"/>
          <a:ext cx="1755612" cy="2578573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Statistical software packages often have default settings and users who are not familiar with these underlying assumptions may inadvertently apply inappropriate settings, leading to  misinterpretations.</a:t>
          </a:r>
        </a:p>
      </dsp:txBody>
      <dsp:txXfrm>
        <a:off x="6344796" y="2461988"/>
        <a:ext cx="1755612" cy="25785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18605-C272-4EEA-B6A7-BFD436159966}">
      <dsp:nvSpPr>
        <dsp:cNvPr id="0" name=""/>
        <dsp:cNvSpPr/>
      </dsp:nvSpPr>
      <dsp:spPr>
        <a:xfrm>
          <a:off x="582929" y="0"/>
          <a:ext cx="6606540" cy="34242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3D479-147C-458B-A29A-C75164AEB25F}">
      <dsp:nvSpPr>
        <dsp:cNvPr id="0" name=""/>
        <dsp:cNvSpPr/>
      </dsp:nvSpPr>
      <dsp:spPr>
        <a:xfrm>
          <a:off x="0" y="1027271"/>
          <a:ext cx="7772400" cy="1369694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uzoma.okoye@unn.edu.ng</a:t>
          </a:r>
        </a:p>
      </dsp:txBody>
      <dsp:txXfrm>
        <a:off x="66863" y="1094134"/>
        <a:ext cx="7638674" cy="1235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440A-D130-4321-93BF-237A63DC89D4}">
      <dsp:nvSpPr>
        <dsp:cNvPr id="0" name=""/>
        <dsp:cNvSpPr/>
      </dsp:nvSpPr>
      <dsp:spPr>
        <a:xfrm rot="16200000">
          <a:off x="-1149492" y="1154608"/>
          <a:ext cx="4104456" cy="1795239"/>
        </a:xfrm>
        <a:prstGeom prst="flowChartManualOperation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create a general awareness about the use and importance of ICT in data collection and analysis</a:t>
          </a:r>
          <a:endParaRPr lang="en-US" sz="2000" b="1" kern="1200" dirty="0">
            <a:solidFill>
              <a:schemeClr val="bg1"/>
            </a:solidFill>
          </a:endParaRPr>
        </a:p>
      </dsp:txBody>
      <dsp:txXfrm rot="5400000">
        <a:off x="5116" y="820891"/>
        <a:ext cx="1795239" cy="2462674"/>
      </dsp:txXfrm>
    </dsp:sp>
    <dsp:sp modelId="{3EFAB008-574B-436A-886E-CF04A62863C6}">
      <dsp:nvSpPr>
        <dsp:cNvPr id="0" name=""/>
        <dsp:cNvSpPr/>
      </dsp:nvSpPr>
      <dsp:spPr>
        <a:xfrm rot="16200000">
          <a:off x="780389" y="1154608"/>
          <a:ext cx="4104456" cy="1795239"/>
        </a:xfrm>
        <a:prstGeom prst="flowChartManualOperation">
          <a:avLst/>
        </a:prstGeom>
        <a:solidFill>
          <a:schemeClr val="accent5">
            <a:hueOff val="3846953"/>
            <a:satOff val="-1374"/>
            <a:lumOff val="2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refresh the minds of students on two major  forms of data collection strategies</a:t>
          </a:r>
          <a:endParaRPr lang="en-US" sz="2000" kern="1200" dirty="0">
            <a:solidFill>
              <a:schemeClr val="bg1"/>
            </a:solidFill>
          </a:endParaRPr>
        </a:p>
      </dsp:txBody>
      <dsp:txXfrm rot="5400000">
        <a:off x="1934997" y="820891"/>
        <a:ext cx="1795239" cy="2462674"/>
      </dsp:txXfrm>
    </dsp:sp>
    <dsp:sp modelId="{E5BF4C4E-29A0-409A-A8F2-4C3F6379CBE3}">
      <dsp:nvSpPr>
        <dsp:cNvPr id="0" name=""/>
        <dsp:cNvSpPr/>
      </dsp:nvSpPr>
      <dsp:spPr>
        <a:xfrm rot="16200000">
          <a:off x="2710272" y="1154608"/>
          <a:ext cx="4104456" cy="1795239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To provide information on different forms of software for collecting and analysing quantitative and qualitative data</a:t>
          </a:r>
          <a:endParaRPr lang="en-US" sz="2000" kern="1200" dirty="0">
            <a:solidFill>
              <a:schemeClr val="tx1"/>
            </a:solidFill>
          </a:endParaRPr>
        </a:p>
      </dsp:txBody>
      <dsp:txXfrm rot="5400000">
        <a:off x="3864880" y="820891"/>
        <a:ext cx="1795239" cy="2462674"/>
      </dsp:txXfrm>
    </dsp:sp>
    <dsp:sp modelId="{E0ACA7A8-0447-443E-9700-E85122370055}">
      <dsp:nvSpPr>
        <dsp:cNvPr id="0" name=""/>
        <dsp:cNvSpPr/>
      </dsp:nvSpPr>
      <dsp:spPr>
        <a:xfrm rot="16200000">
          <a:off x="4640155" y="1154608"/>
          <a:ext cx="4104456" cy="1795239"/>
        </a:xfrm>
        <a:prstGeom prst="flowChartManualOperation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</a:rPr>
            <a:t>To re-emphasise the importance of ICT in data collection and analysis</a:t>
          </a:r>
          <a:endParaRPr lang="en-US" sz="1800" kern="1200" dirty="0">
            <a:solidFill>
              <a:schemeClr val="bg1"/>
            </a:solidFill>
          </a:endParaRPr>
        </a:p>
      </dsp:txBody>
      <dsp:txXfrm rot="5400000">
        <a:off x="5794763" y="820891"/>
        <a:ext cx="1795239" cy="2462674"/>
      </dsp:txXfrm>
    </dsp:sp>
    <dsp:sp modelId="{E91546B6-7703-464E-8143-3CEB83E57CFB}">
      <dsp:nvSpPr>
        <dsp:cNvPr id="0" name=""/>
        <dsp:cNvSpPr/>
      </dsp:nvSpPr>
      <dsp:spPr>
        <a:xfrm rot="16200000">
          <a:off x="6570037" y="1154608"/>
          <a:ext cx="4104456" cy="1795239"/>
        </a:xfrm>
        <a:prstGeom prst="flowChartManualOperation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To empower students to ask pointed questions to data analysis experts and crosscheck what was delivered to them.</a:t>
          </a:r>
          <a:endParaRPr lang="en-US" sz="1800" kern="1200" dirty="0">
            <a:solidFill>
              <a:schemeClr val="bg1"/>
            </a:solidFill>
          </a:endParaRPr>
        </a:p>
      </dsp:txBody>
      <dsp:txXfrm rot="5400000">
        <a:off x="7724645" y="820891"/>
        <a:ext cx="1795239" cy="2462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24267-7010-421D-9BDF-EE9B8A4EC74C}">
      <dsp:nvSpPr>
        <dsp:cNvPr id="0" name=""/>
        <dsp:cNvSpPr/>
      </dsp:nvSpPr>
      <dsp:spPr>
        <a:xfrm>
          <a:off x="3453" y="1395273"/>
          <a:ext cx="3253446" cy="2238652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two forms of data collection strategies are:</a:t>
          </a:r>
        </a:p>
      </dsp:txBody>
      <dsp:txXfrm>
        <a:off x="1122779" y="1395273"/>
        <a:ext cx="1014794" cy="2238652"/>
      </dsp:txXfrm>
    </dsp:sp>
    <dsp:sp modelId="{B075D94E-A5CD-45CD-AE41-C7CD09B0E62A}">
      <dsp:nvSpPr>
        <dsp:cNvPr id="0" name=""/>
        <dsp:cNvSpPr/>
      </dsp:nvSpPr>
      <dsp:spPr>
        <a:xfrm>
          <a:off x="2775221" y="1544521"/>
          <a:ext cx="3625914" cy="1940156"/>
        </a:xfrm>
        <a:prstGeom prst="chevron">
          <a:avLst/>
        </a:prstGeom>
        <a:solidFill>
          <a:srgbClr val="FFC000">
            <a:alpha val="90000"/>
          </a:srgbClr>
        </a:solidFill>
        <a:ln w="1587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Qualitative</a:t>
          </a:r>
        </a:p>
      </dsp:txBody>
      <dsp:txXfrm>
        <a:off x="3745299" y="1544521"/>
        <a:ext cx="1685758" cy="1940156"/>
      </dsp:txXfrm>
    </dsp:sp>
    <dsp:sp modelId="{32E7ECCC-727F-43B4-9F6D-C2AF33034D79}">
      <dsp:nvSpPr>
        <dsp:cNvPr id="0" name=""/>
        <dsp:cNvSpPr/>
      </dsp:nvSpPr>
      <dsp:spPr>
        <a:xfrm>
          <a:off x="5970588" y="1544521"/>
          <a:ext cx="3779558" cy="1940156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Quantitative</a:t>
          </a:r>
        </a:p>
      </dsp:txBody>
      <dsp:txXfrm>
        <a:off x="6940666" y="1544521"/>
        <a:ext cx="1839402" cy="1940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88365-B6C6-4E6A-86D1-B3CA4021351A}">
      <dsp:nvSpPr>
        <dsp:cNvPr id="0" name=""/>
        <dsp:cNvSpPr/>
      </dsp:nvSpPr>
      <dsp:spPr>
        <a:xfrm>
          <a:off x="3733804" y="1314449"/>
          <a:ext cx="3295501" cy="22318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Qualitative data presents as categorical measurement expressed not in terms of numbers, but rather utilizing a natural language description</a:t>
          </a:r>
          <a:endParaRPr lang="en-US" sz="2000" kern="1200" dirty="0">
            <a:ln/>
            <a:solidFill>
              <a:schemeClr val="bg1"/>
            </a:solidFill>
          </a:endParaRPr>
        </a:p>
      </dsp:txBody>
      <dsp:txXfrm>
        <a:off x="3733804" y="1314449"/>
        <a:ext cx="3295501" cy="2231878"/>
      </dsp:txXfrm>
    </dsp:sp>
    <dsp:sp modelId="{F126AB9F-8B7B-4D8E-A1A5-F8D60A4490FE}">
      <dsp:nvSpPr>
        <dsp:cNvPr id="0" name=""/>
        <dsp:cNvSpPr/>
      </dsp:nvSpPr>
      <dsp:spPr>
        <a:xfrm>
          <a:off x="286644" y="2914648"/>
          <a:ext cx="3295501" cy="2283545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2060"/>
              </a:solidFill>
            </a:rPr>
            <a:t>The goal of qualitative strategy is to develop hypotheses based on the observed meaning-making processes of individuals and groups </a:t>
          </a:r>
          <a:endParaRPr lang="en-US" sz="2100" kern="1200" dirty="0">
            <a:ln/>
            <a:solidFill>
              <a:srgbClr val="002060"/>
            </a:solidFill>
          </a:endParaRPr>
        </a:p>
      </dsp:txBody>
      <dsp:txXfrm>
        <a:off x="286644" y="2914648"/>
        <a:ext cx="3295501" cy="2283545"/>
      </dsp:txXfrm>
    </dsp:sp>
    <dsp:sp modelId="{C1E3CDB9-8285-43A8-97A4-F3D74F7591A7}">
      <dsp:nvSpPr>
        <dsp:cNvPr id="0" name=""/>
        <dsp:cNvSpPr/>
      </dsp:nvSpPr>
      <dsp:spPr>
        <a:xfrm>
          <a:off x="6934197" y="0"/>
          <a:ext cx="2800385" cy="221696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2">
                  <a:lumMod val="50000"/>
                </a:schemeClr>
              </a:solidFill>
            </a:rPr>
            <a:t>Sometimes qualitative data can provide descriptive information that may corroborate some of the findings from the quantitative method</a:t>
          </a:r>
          <a:endParaRPr lang="en-US" sz="21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934197" y="0"/>
        <a:ext cx="2800385" cy="2216969"/>
      </dsp:txXfrm>
    </dsp:sp>
    <dsp:sp modelId="{101BF9FA-5AF6-453F-8104-BB09E143A839}">
      <dsp:nvSpPr>
        <dsp:cNvPr id="0" name=""/>
        <dsp:cNvSpPr/>
      </dsp:nvSpPr>
      <dsp:spPr>
        <a:xfrm>
          <a:off x="286644" y="323844"/>
          <a:ext cx="3482553" cy="2271878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This involves  an exploratory  approach and seeks to explain ‘how’ and ‘why’ a particular phenomenon, or programme, operates as it does in a particular context</a:t>
          </a:r>
          <a:r>
            <a:rPr lang="en-GB" sz="23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.</a:t>
          </a:r>
          <a:endParaRPr lang="en-US" sz="2300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>
        <a:off x="286644" y="323844"/>
        <a:ext cx="3482553" cy="2271878"/>
      </dsp:txXfrm>
    </dsp:sp>
    <dsp:sp modelId="{E9B5BAAB-5A31-4428-94BC-B9A409D55C86}">
      <dsp:nvSpPr>
        <dsp:cNvPr id="0" name=""/>
        <dsp:cNvSpPr/>
      </dsp:nvSpPr>
      <dsp:spPr>
        <a:xfrm>
          <a:off x="6454339" y="3505786"/>
          <a:ext cx="3223066" cy="2152074"/>
        </a:xfrm>
        <a:prstGeom prst="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Examples of qualitative instrument include interview or focus group discussion  guide or schedule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6454339" y="3505786"/>
        <a:ext cx="3223066" cy="2152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BD17A-C794-4D69-914B-00798046E986}">
      <dsp:nvSpPr>
        <dsp:cNvPr id="0" name=""/>
        <dsp:cNvSpPr/>
      </dsp:nvSpPr>
      <dsp:spPr>
        <a:xfrm>
          <a:off x="0" y="1398"/>
          <a:ext cx="7772400" cy="449280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Nivivo</a:t>
          </a:r>
          <a:endParaRPr lang="en-US" sz="2000" kern="1200" dirty="0"/>
        </a:p>
      </dsp:txBody>
      <dsp:txXfrm>
        <a:off x="21932" y="23330"/>
        <a:ext cx="7728536" cy="405416"/>
      </dsp:txXfrm>
    </dsp:sp>
    <dsp:sp modelId="{CE3B1100-0C06-484E-8901-E712BC5CDB10}">
      <dsp:nvSpPr>
        <dsp:cNvPr id="0" name=""/>
        <dsp:cNvSpPr/>
      </dsp:nvSpPr>
      <dsp:spPr>
        <a:xfrm>
          <a:off x="0" y="496758"/>
          <a:ext cx="7772400" cy="449280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 err="1"/>
            <a:t>ATLAS.ti</a:t>
          </a:r>
          <a:r>
            <a:rPr lang="en-US" sz="2000" i="1" kern="1200" dirty="0"/>
            <a:t> </a:t>
          </a:r>
          <a:endParaRPr lang="en-US" sz="2000" kern="1200" dirty="0"/>
        </a:p>
      </dsp:txBody>
      <dsp:txXfrm>
        <a:off x="21932" y="518690"/>
        <a:ext cx="7728536" cy="405416"/>
      </dsp:txXfrm>
    </dsp:sp>
    <dsp:sp modelId="{49C5BE62-B8D3-4057-9BB0-7FCC1DEE0AEE}">
      <dsp:nvSpPr>
        <dsp:cNvPr id="0" name=""/>
        <dsp:cNvSpPr/>
      </dsp:nvSpPr>
      <dsp:spPr>
        <a:xfrm>
          <a:off x="0" y="992118"/>
          <a:ext cx="7772400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HubSpot </a:t>
          </a:r>
          <a:endParaRPr lang="en-US" sz="2000" kern="1200" dirty="0"/>
        </a:p>
      </dsp:txBody>
      <dsp:txXfrm>
        <a:off x="21932" y="1014050"/>
        <a:ext cx="7728536" cy="405416"/>
      </dsp:txXfrm>
    </dsp:sp>
    <dsp:sp modelId="{CFF7AE7D-0219-4D52-B1D9-4F3F4FF3D997}">
      <dsp:nvSpPr>
        <dsp:cNvPr id="0" name=""/>
        <dsp:cNvSpPr/>
      </dsp:nvSpPr>
      <dsp:spPr>
        <a:xfrm>
          <a:off x="0" y="1487478"/>
          <a:ext cx="7772400" cy="449280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MAXQDA</a:t>
          </a:r>
          <a:endParaRPr lang="en-US" sz="2000" kern="1200" dirty="0"/>
        </a:p>
      </dsp:txBody>
      <dsp:txXfrm>
        <a:off x="21932" y="1509410"/>
        <a:ext cx="7728536" cy="405416"/>
      </dsp:txXfrm>
    </dsp:sp>
    <dsp:sp modelId="{C45B0B48-C21B-4EAC-A057-2BADDDE30463}">
      <dsp:nvSpPr>
        <dsp:cNvPr id="0" name=""/>
        <dsp:cNvSpPr/>
      </dsp:nvSpPr>
      <dsp:spPr>
        <a:xfrm>
          <a:off x="0" y="1982838"/>
          <a:ext cx="7772400" cy="44928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 err="1"/>
            <a:t>Quirkos</a:t>
          </a:r>
          <a:endParaRPr lang="en-US" sz="1600" kern="1200" dirty="0"/>
        </a:p>
      </dsp:txBody>
      <dsp:txXfrm>
        <a:off x="21932" y="2004770"/>
        <a:ext cx="7728536" cy="405416"/>
      </dsp:txXfrm>
    </dsp:sp>
    <dsp:sp modelId="{22EE1BF4-9898-4966-A676-3508C9C92378}">
      <dsp:nvSpPr>
        <dsp:cNvPr id="0" name=""/>
        <dsp:cNvSpPr/>
      </dsp:nvSpPr>
      <dsp:spPr>
        <a:xfrm>
          <a:off x="0" y="2478198"/>
          <a:ext cx="7772400" cy="449280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Qualtrics </a:t>
          </a:r>
          <a:endParaRPr lang="en-US" sz="2000" kern="1200" dirty="0"/>
        </a:p>
      </dsp:txBody>
      <dsp:txXfrm>
        <a:off x="21932" y="2500130"/>
        <a:ext cx="7728536" cy="405416"/>
      </dsp:txXfrm>
    </dsp:sp>
    <dsp:sp modelId="{8985C2F5-5169-4E8C-8394-F32B1CF829AC}">
      <dsp:nvSpPr>
        <dsp:cNvPr id="0" name=""/>
        <dsp:cNvSpPr/>
      </dsp:nvSpPr>
      <dsp:spPr>
        <a:xfrm>
          <a:off x="0" y="2973558"/>
          <a:ext cx="7772400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Raven's Eye</a:t>
          </a:r>
          <a:endParaRPr lang="en-US" sz="2000" kern="1200" dirty="0"/>
        </a:p>
      </dsp:txBody>
      <dsp:txXfrm>
        <a:off x="21932" y="2995490"/>
        <a:ext cx="7728536" cy="405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7DACE-A58F-4E65-8EC5-3C1938BA449F}">
      <dsp:nvSpPr>
        <dsp:cNvPr id="0" name=""/>
        <dsp:cNvSpPr/>
      </dsp:nvSpPr>
      <dsp:spPr>
        <a:xfrm>
          <a:off x="1835386" y="156567"/>
          <a:ext cx="1753784" cy="15673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>
                  <a:lumMod val="50000"/>
                </a:schemeClr>
              </a:solidFill>
            </a:rPr>
            <a:t>Can operate in multiple languages</a:t>
          </a:r>
        </a:p>
      </dsp:txBody>
      <dsp:txXfrm>
        <a:off x="2092222" y="386104"/>
        <a:ext cx="1240112" cy="1108302"/>
      </dsp:txXfrm>
    </dsp:sp>
    <dsp:sp modelId="{C405E519-3575-410B-A2EF-FAA460030BC5}">
      <dsp:nvSpPr>
        <dsp:cNvPr id="0" name=""/>
        <dsp:cNvSpPr/>
      </dsp:nvSpPr>
      <dsp:spPr>
        <a:xfrm rot="2589104">
          <a:off x="3381569" y="1482828"/>
          <a:ext cx="383204" cy="52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solidFill>
              <a:schemeClr val="tx2">
                <a:lumMod val="50000"/>
              </a:schemeClr>
            </a:solidFill>
          </a:endParaRPr>
        </a:p>
      </dsp:txBody>
      <dsp:txXfrm>
        <a:off x="3397115" y="1549313"/>
        <a:ext cx="268243" cy="317393"/>
      </dsp:txXfrm>
    </dsp:sp>
    <dsp:sp modelId="{1C199C9E-3BEE-4B3C-A1F1-625620B8710F}">
      <dsp:nvSpPr>
        <dsp:cNvPr id="0" name=""/>
        <dsp:cNvSpPr/>
      </dsp:nvSpPr>
      <dsp:spPr>
        <a:xfrm>
          <a:off x="3574410" y="1784887"/>
          <a:ext cx="1749568" cy="1567376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2">
                  <a:lumMod val="50000"/>
                </a:schemeClr>
              </a:solidFill>
            </a:rPr>
            <a:t>Merge separate projects or use the structure of an existing project for a new one</a:t>
          </a:r>
        </a:p>
      </dsp:txBody>
      <dsp:txXfrm>
        <a:off x="3830628" y="2014424"/>
        <a:ext cx="1237132" cy="1108302"/>
      </dsp:txXfrm>
    </dsp:sp>
    <dsp:sp modelId="{1B5ABE9D-60A8-4B49-9582-3E23017144A5}">
      <dsp:nvSpPr>
        <dsp:cNvPr id="0" name=""/>
        <dsp:cNvSpPr/>
      </dsp:nvSpPr>
      <dsp:spPr>
        <a:xfrm rot="6088075">
          <a:off x="4137684" y="3279094"/>
          <a:ext cx="227419" cy="52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4178579" y="3351460"/>
        <a:ext cx="159193" cy="317393"/>
      </dsp:txXfrm>
    </dsp:sp>
    <dsp:sp modelId="{720CFAE3-761F-4AF6-A2DB-A7A0BCF1531B}">
      <dsp:nvSpPr>
        <dsp:cNvPr id="0" name=""/>
        <dsp:cNvSpPr/>
      </dsp:nvSpPr>
      <dsp:spPr>
        <a:xfrm>
          <a:off x="2932800" y="3752345"/>
          <a:ext cx="2234514" cy="1567376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2">
                  <a:lumMod val="50000"/>
                </a:schemeClr>
              </a:solidFill>
            </a:rPr>
            <a:t>NVivo’s workspace is based on Microsoft user interface guidelines, so it looks familiar</a:t>
          </a:r>
        </a:p>
      </dsp:txBody>
      <dsp:txXfrm>
        <a:off x="3260037" y="3981882"/>
        <a:ext cx="1580040" cy="1108302"/>
      </dsp:txXfrm>
    </dsp:sp>
    <dsp:sp modelId="{03D8DF3A-18EC-4F15-8847-1E5720852B44}">
      <dsp:nvSpPr>
        <dsp:cNvPr id="0" name=""/>
        <dsp:cNvSpPr/>
      </dsp:nvSpPr>
      <dsp:spPr>
        <a:xfrm rot="10764472">
          <a:off x="2618470" y="4285185"/>
          <a:ext cx="222219" cy="52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2685134" y="4390639"/>
        <a:ext cx="155553" cy="317393"/>
      </dsp:txXfrm>
    </dsp:sp>
    <dsp:sp modelId="{07A84AE5-3978-422B-B306-093F50C03662}">
      <dsp:nvSpPr>
        <dsp:cNvPr id="0" name=""/>
        <dsp:cNvSpPr/>
      </dsp:nvSpPr>
      <dsp:spPr>
        <a:xfrm>
          <a:off x="557249" y="3778333"/>
          <a:ext cx="1956493" cy="1567376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>
                  <a:lumMod val="50000"/>
                </a:schemeClr>
              </a:solidFill>
            </a:rPr>
            <a:t>Import documents in MS Word, PDF, rtf, even videos and audios</a:t>
          </a:r>
          <a:r>
            <a:rPr lang="en-US" sz="1100" kern="1200" dirty="0">
              <a:solidFill>
                <a:schemeClr val="tx2">
                  <a:lumMod val="50000"/>
                </a:schemeClr>
              </a:solidFill>
            </a:rPr>
            <a:t>.</a:t>
          </a:r>
        </a:p>
      </dsp:txBody>
      <dsp:txXfrm>
        <a:off x="843771" y="4007870"/>
        <a:ext cx="1383449" cy="1108302"/>
      </dsp:txXfrm>
    </dsp:sp>
    <dsp:sp modelId="{6A0C83F4-C30E-4CCA-ABCD-D4D0AF2AD634}">
      <dsp:nvSpPr>
        <dsp:cNvPr id="0" name=""/>
        <dsp:cNvSpPr/>
      </dsp:nvSpPr>
      <dsp:spPr>
        <a:xfrm rot="15468664">
          <a:off x="1166878" y="3264907"/>
          <a:ext cx="291132" cy="52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solidFill>
              <a:schemeClr val="tx2">
                <a:lumMod val="50000"/>
              </a:schemeClr>
            </a:solidFill>
          </a:endParaRPr>
        </a:p>
      </dsp:txBody>
      <dsp:txXfrm rot="10800000">
        <a:off x="1219768" y="3413391"/>
        <a:ext cx="203792" cy="317393"/>
      </dsp:txXfrm>
    </dsp:sp>
    <dsp:sp modelId="{508961E8-E2C3-4321-86E9-33B753722911}">
      <dsp:nvSpPr>
        <dsp:cNvPr id="0" name=""/>
        <dsp:cNvSpPr/>
      </dsp:nvSpPr>
      <dsp:spPr>
        <a:xfrm>
          <a:off x="129515" y="1371600"/>
          <a:ext cx="1844958" cy="1904096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2">
                  <a:lumMod val="50000"/>
                </a:schemeClr>
              </a:solidFill>
            </a:rPr>
            <a:t>NVivo lets you gather all your material about a theme, idea or topic together through ‘coding</a:t>
          </a:r>
          <a:r>
            <a:rPr lang="en-US" sz="1100" kern="1200" dirty="0">
              <a:solidFill>
                <a:schemeClr val="tx2">
                  <a:lumMod val="50000"/>
                </a:schemeClr>
              </a:solidFill>
            </a:rPr>
            <a:t>’</a:t>
          </a:r>
        </a:p>
      </dsp:txBody>
      <dsp:txXfrm>
        <a:off x="399703" y="1650448"/>
        <a:ext cx="1304582" cy="1346400"/>
      </dsp:txXfrm>
    </dsp:sp>
    <dsp:sp modelId="{D6B42E33-AF43-4AF6-AA29-3B898A9CAB56}">
      <dsp:nvSpPr>
        <dsp:cNvPr id="0" name=""/>
        <dsp:cNvSpPr/>
      </dsp:nvSpPr>
      <dsp:spPr>
        <a:xfrm rot="19211882">
          <a:off x="1811930" y="1339402"/>
          <a:ext cx="207753" cy="52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solidFill>
              <a:schemeClr val="tx2">
                <a:lumMod val="50000"/>
              </a:schemeClr>
            </a:solidFill>
          </a:endParaRPr>
        </a:p>
      </dsp:txBody>
      <dsp:txXfrm>
        <a:off x="1819152" y="1465149"/>
        <a:ext cx="145427" cy="317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F21D-C114-4990-80AD-7832A80B7286}">
      <dsp:nvSpPr>
        <dsp:cNvPr id="0" name=""/>
        <dsp:cNvSpPr/>
      </dsp:nvSpPr>
      <dsp:spPr>
        <a:xfrm>
          <a:off x="2565" y="2517"/>
          <a:ext cx="5252669" cy="1210642"/>
        </a:xfrm>
        <a:prstGeom prst="roundRect">
          <a:avLst/>
        </a:prstGeom>
        <a:solidFill>
          <a:srgbClr val="FFFF00"/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STEP 1 - Review your research questions </a:t>
          </a:r>
          <a:r>
            <a:rPr lang="en-US" sz="2000" b="0" i="1" kern="1200" dirty="0"/>
            <a:t>Ensure you have a clear research question. You may want to import them into NVivo for easy reference</a:t>
          </a:r>
          <a:endParaRPr lang="en-US" sz="2000" kern="1200" dirty="0"/>
        </a:p>
      </dsp:txBody>
      <dsp:txXfrm>
        <a:off x="61664" y="61616"/>
        <a:ext cx="5134471" cy="1092444"/>
      </dsp:txXfrm>
    </dsp:sp>
    <dsp:sp modelId="{BFB9BC43-AD7A-4D3E-845F-C6849DA8512F}">
      <dsp:nvSpPr>
        <dsp:cNvPr id="0" name=""/>
        <dsp:cNvSpPr/>
      </dsp:nvSpPr>
      <dsp:spPr>
        <a:xfrm>
          <a:off x="2565" y="1273691"/>
          <a:ext cx="5252669" cy="121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STEP 2 - Read a few transcripts and write summary memos. .. </a:t>
          </a:r>
          <a:r>
            <a:rPr lang="en-US" sz="2000" b="0" i="1" kern="1200" dirty="0"/>
            <a:t>When you open a transcript, click on Memo Link in the Ribbon to create a linked memo to that transcript</a:t>
          </a:r>
          <a:endParaRPr lang="en-US" sz="2000" kern="1200" dirty="0"/>
        </a:p>
      </dsp:txBody>
      <dsp:txXfrm>
        <a:off x="61664" y="1332790"/>
        <a:ext cx="5134471" cy="1092444"/>
      </dsp:txXfrm>
    </dsp:sp>
    <dsp:sp modelId="{FDE9054D-6F34-4961-A0FF-219CE98A3AFD}">
      <dsp:nvSpPr>
        <dsp:cNvPr id="0" name=""/>
        <dsp:cNvSpPr/>
      </dsp:nvSpPr>
      <dsp:spPr>
        <a:xfrm>
          <a:off x="2565" y="2544866"/>
          <a:ext cx="5252669" cy="1210642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STEP 3 - Create a research journal and develop a coding strategy. </a:t>
          </a:r>
          <a:r>
            <a:rPr lang="en-US" sz="2000" b="0" i="1" kern="1200" dirty="0"/>
            <a:t>... Reflect on how they relate to your research questions and develop an initial broad coding strategy</a:t>
          </a:r>
          <a:endParaRPr lang="en-US" sz="2000" kern="1200" dirty="0"/>
        </a:p>
      </dsp:txBody>
      <dsp:txXfrm>
        <a:off x="61664" y="2603965"/>
        <a:ext cx="5134471" cy="1092444"/>
      </dsp:txXfrm>
    </dsp:sp>
    <dsp:sp modelId="{9A1C0EEA-D73B-44B1-9340-1209F29F14F3}">
      <dsp:nvSpPr>
        <dsp:cNvPr id="0" name=""/>
        <dsp:cNvSpPr/>
      </dsp:nvSpPr>
      <dsp:spPr>
        <a:xfrm>
          <a:off x="2565" y="3816040"/>
          <a:ext cx="5252669" cy="1210642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STEP 4 - Code for the broad topic areas </a:t>
          </a:r>
          <a:r>
            <a:rPr lang="en-US" sz="2000" i="1" kern="1200" dirty="0"/>
            <a:t>Develop themes</a:t>
          </a:r>
          <a:endParaRPr lang="en-US" sz="2000" kern="1200" dirty="0"/>
        </a:p>
      </dsp:txBody>
      <dsp:txXfrm>
        <a:off x="61664" y="3875139"/>
        <a:ext cx="5134471" cy="10924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B64FC-5EFE-468F-B5DA-68FE0A1B4629}">
      <dsp:nvSpPr>
        <dsp:cNvPr id="0" name=""/>
        <dsp:cNvSpPr/>
      </dsp:nvSpPr>
      <dsp:spPr>
        <a:xfrm>
          <a:off x="0" y="109181"/>
          <a:ext cx="3601225" cy="1785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0" kern="1200" dirty="0"/>
            <a:t>These</a:t>
          </a:r>
          <a:r>
            <a:rPr lang="en-US" sz="2200" b="1" i="0" kern="1200" dirty="0"/>
            <a:t> are </a:t>
          </a:r>
          <a:r>
            <a:rPr lang="en-US" sz="2200" b="0" i="0" kern="1200" dirty="0"/>
            <a:t>computerised system for the collection and storage of  quantitative data in an electronic form.</a:t>
          </a:r>
          <a:endParaRPr lang="en-US" sz="2200" kern="1200" dirty="0"/>
        </a:p>
      </dsp:txBody>
      <dsp:txXfrm>
        <a:off x="52291" y="161472"/>
        <a:ext cx="3496643" cy="1680763"/>
      </dsp:txXfrm>
    </dsp:sp>
    <dsp:sp modelId="{6987D920-2B60-4971-A0FC-6EE2921EFB9B}">
      <dsp:nvSpPr>
        <dsp:cNvPr id="0" name=""/>
        <dsp:cNvSpPr/>
      </dsp:nvSpPr>
      <dsp:spPr>
        <a:xfrm>
          <a:off x="3934668" y="878123"/>
          <a:ext cx="1319584" cy="659792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Popular ones are </a:t>
          </a:r>
        </a:p>
      </dsp:txBody>
      <dsp:txXfrm>
        <a:off x="3953993" y="897448"/>
        <a:ext cx="1280934" cy="621142"/>
      </dsp:txXfrm>
    </dsp:sp>
    <dsp:sp modelId="{8DF1B358-0C9E-4579-B3DA-A72B1EF8A151}">
      <dsp:nvSpPr>
        <dsp:cNvPr id="0" name=""/>
        <dsp:cNvSpPr/>
      </dsp:nvSpPr>
      <dsp:spPr>
        <a:xfrm>
          <a:off x="4066626" y="1537915"/>
          <a:ext cx="131958" cy="494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844"/>
              </a:lnTo>
              <a:lnTo>
                <a:pt x="131958" y="4948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ACB44-C65D-4062-B176-4603F48D0A2E}">
      <dsp:nvSpPr>
        <dsp:cNvPr id="0" name=""/>
        <dsp:cNvSpPr/>
      </dsp:nvSpPr>
      <dsp:spPr>
        <a:xfrm>
          <a:off x="4198585" y="1702863"/>
          <a:ext cx="1055667" cy="659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Google doc</a:t>
          </a:r>
          <a:endParaRPr lang="en-US" sz="1600" kern="1200" dirty="0"/>
        </a:p>
      </dsp:txBody>
      <dsp:txXfrm>
        <a:off x="4217910" y="1722188"/>
        <a:ext cx="1017017" cy="621142"/>
      </dsp:txXfrm>
    </dsp:sp>
    <dsp:sp modelId="{00BA1BED-893A-4469-8235-660AF554254E}">
      <dsp:nvSpPr>
        <dsp:cNvPr id="0" name=""/>
        <dsp:cNvSpPr/>
      </dsp:nvSpPr>
      <dsp:spPr>
        <a:xfrm>
          <a:off x="4066626" y="1537915"/>
          <a:ext cx="131958" cy="1319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9584"/>
              </a:lnTo>
              <a:lnTo>
                <a:pt x="131958" y="13195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36870-38AC-40F0-8BD1-91F3DCCD274B}">
      <dsp:nvSpPr>
        <dsp:cNvPr id="0" name=""/>
        <dsp:cNvSpPr/>
      </dsp:nvSpPr>
      <dsp:spPr>
        <a:xfrm>
          <a:off x="4198585" y="2527603"/>
          <a:ext cx="1055667" cy="659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Open Data Kit (ODK) </a:t>
          </a:r>
        </a:p>
      </dsp:txBody>
      <dsp:txXfrm>
        <a:off x="4217910" y="2546928"/>
        <a:ext cx="1017017" cy="621142"/>
      </dsp:txXfrm>
    </dsp:sp>
    <dsp:sp modelId="{2F1871AE-8A6E-4E0C-885E-BC18B2065C91}">
      <dsp:nvSpPr>
        <dsp:cNvPr id="0" name=""/>
        <dsp:cNvSpPr/>
      </dsp:nvSpPr>
      <dsp:spPr>
        <a:xfrm>
          <a:off x="4066626" y="1537915"/>
          <a:ext cx="131958" cy="2144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324"/>
              </a:lnTo>
              <a:lnTo>
                <a:pt x="131958" y="21443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8A32-D28E-491E-AAF7-5171034409EE}">
      <dsp:nvSpPr>
        <dsp:cNvPr id="0" name=""/>
        <dsp:cNvSpPr/>
      </dsp:nvSpPr>
      <dsp:spPr>
        <a:xfrm>
          <a:off x="4198585" y="3352344"/>
          <a:ext cx="1055667" cy="659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Survey Monkey</a:t>
          </a:r>
        </a:p>
      </dsp:txBody>
      <dsp:txXfrm>
        <a:off x="4217910" y="3371669"/>
        <a:ext cx="1017017" cy="621142"/>
      </dsp:txXfrm>
    </dsp:sp>
    <dsp:sp modelId="{1579686E-1F2E-4AE0-9972-32D58E85D210}">
      <dsp:nvSpPr>
        <dsp:cNvPr id="0" name=""/>
        <dsp:cNvSpPr/>
      </dsp:nvSpPr>
      <dsp:spPr>
        <a:xfrm>
          <a:off x="4066626" y="1537915"/>
          <a:ext cx="131958" cy="2969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9065"/>
              </a:lnTo>
              <a:lnTo>
                <a:pt x="131958" y="29690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C9E0C-BD96-44F4-9EF9-77049665F66B}">
      <dsp:nvSpPr>
        <dsp:cNvPr id="0" name=""/>
        <dsp:cNvSpPr/>
      </dsp:nvSpPr>
      <dsp:spPr>
        <a:xfrm>
          <a:off x="4198585" y="4177084"/>
          <a:ext cx="1055667" cy="659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Kobo Collect</a:t>
          </a:r>
          <a:endParaRPr lang="en-US" sz="1600" kern="1200" dirty="0"/>
        </a:p>
      </dsp:txBody>
      <dsp:txXfrm>
        <a:off x="4217910" y="4196409"/>
        <a:ext cx="1017017" cy="6211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4CC56-8C32-4746-A47C-0CDEDE9D6EA8}">
      <dsp:nvSpPr>
        <dsp:cNvPr id="0" name=""/>
        <dsp:cNvSpPr/>
      </dsp:nvSpPr>
      <dsp:spPr>
        <a:xfrm rot="10800000">
          <a:off x="2017546" y="2659"/>
          <a:ext cx="6063055" cy="19072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03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Data analysis is the process of extracting information from data. It involves multiple stages including establishing a data set, preparing the data for processing, applying various statistical tools, identifying key findings and creating reports</a:t>
          </a:r>
          <a:endParaRPr lang="en-US" sz="20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2494355" y="2659"/>
        <a:ext cx="5586246" cy="1907238"/>
      </dsp:txXfrm>
    </dsp:sp>
    <dsp:sp modelId="{0C983FE0-43CE-4978-9798-623E924237AA}">
      <dsp:nvSpPr>
        <dsp:cNvPr id="0" name=""/>
        <dsp:cNvSpPr/>
      </dsp:nvSpPr>
      <dsp:spPr>
        <a:xfrm>
          <a:off x="1057151" y="2659"/>
          <a:ext cx="1907238" cy="19072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77FB3-C1A6-4346-91C5-E55B214EEDA9}">
      <dsp:nvSpPr>
        <dsp:cNvPr id="0" name=""/>
        <dsp:cNvSpPr/>
      </dsp:nvSpPr>
      <dsp:spPr>
        <a:xfrm rot="10800000">
          <a:off x="2007383" y="2479222"/>
          <a:ext cx="6076606" cy="19072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03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There are a variety of specific data analysis method, some of which include descriptive, inferential, predictive, casual etc</a:t>
          </a:r>
          <a:br>
            <a:rPr lang="en-GB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br>
            <a:rPr lang="en-GB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2484192" y="2479222"/>
        <a:ext cx="5599797" cy="1907238"/>
      </dsp:txXfrm>
    </dsp:sp>
    <dsp:sp modelId="{88C15753-FBA4-4BF0-B76F-ADEEC60076E1}">
      <dsp:nvSpPr>
        <dsp:cNvPr id="0" name=""/>
        <dsp:cNvSpPr/>
      </dsp:nvSpPr>
      <dsp:spPr>
        <a:xfrm>
          <a:off x="1053764" y="2479222"/>
          <a:ext cx="1907238" cy="190723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208AB-ADFE-4130-865B-DD721811717C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6837-0993-4767-83DF-1E3C5255F4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82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A0DB664F-F2FB-4797-A866-59F0F8122CB8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C27F41B5-0DE8-4CF1-AC8E-628D5CDEA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8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3754B-15DF-4D93-9916-748F7457AB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1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F41B5-0DE8-4CF1-AC8E-628D5CDEA04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6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F41B5-0DE8-4CF1-AC8E-628D5CDEA04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8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D565F-B860-41E1-8336-40AC74AC59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2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F41B5-0DE8-4CF1-AC8E-628D5CDEA04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91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F41B5-0DE8-4CF1-AC8E-628D5CDEA04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4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7609-7DFD-41EA-A3F7-2B3A306E905C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C1B0-A013-4711-8947-4AB8BFCDD8EE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967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C1B0-A013-4711-8947-4AB8BFCDD8EE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172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C1B0-A013-4711-8947-4AB8BFCDD8EE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14741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C1B0-A013-4711-8947-4AB8BFCDD8EE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2808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C1B0-A013-4711-8947-4AB8BFCDD8EE}" type="datetime1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489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C1B0-A013-4711-8947-4AB8BFCDD8EE}" type="datetime1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121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C1B0-A013-4711-8947-4AB8BFCDD8EE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54352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C1B0-A013-4711-8947-4AB8BFCDD8EE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74141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BF13-DD4C-407D-B675-5BE3F21D11F9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99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2D7F-0219-4B08-9AED-D9CF23D9A304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2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C1B0-A013-4711-8947-4AB8BFCDD8EE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34096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70CA-5DC5-447C-8C12-2BC24D9E965B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2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8DB-4C5E-43C4-B533-FEFCE887C76D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5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C1B0-A013-4711-8947-4AB8BFCDD8EE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3013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C1B0-A013-4711-8947-4AB8BFCDD8EE}" type="datetime1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9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E2C5-576A-491C-A0B6-7A4F564B1D35}" type="datetime1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9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5B67-9E4D-43B6-ADD1-CF89406EA1A5}" type="datetime1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2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C1B0-A013-4711-8947-4AB8BFCDD8EE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7882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083E-282C-4B6C-BF22-34C1D1632F0D}" type="datetime1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0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5E0C1B0-A013-4711-8947-4AB8BFCDD8EE}" type="datetime1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PGC 601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9F66FA-C0B0-4555-AA27-5B3F6A640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6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9146"/>
            <a:ext cx="9296400" cy="670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UNIVERSITY OF NIGERIA, NSUKKA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COLLEGE OF POSTGRADUATE STUDIES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schemeClr val="accent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00" dirty="0">
              <a:solidFill>
                <a:schemeClr val="accent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C00000"/>
                </a:solidFill>
                <a:latin typeface="Aptos Display" panose="020B0004020202020204" pitchFamily="34" charset="0"/>
              </a:rPr>
              <a:t>USE OF ICT IN DATA COLLECTION AND ANALYSIS</a:t>
            </a:r>
            <a:endParaRPr lang="en-US" sz="3600" b="1" dirty="0">
              <a:solidFill>
                <a:srgbClr val="C00000"/>
              </a:solidFill>
              <a:latin typeface="Aptos Display" panose="020B0004020202020204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2100" b="1" dirty="0"/>
              <a:t>			      </a:t>
            </a:r>
          </a:p>
          <a:p>
            <a:endParaRPr lang="en-US" sz="2100" b="1" dirty="0"/>
          </a:p>
          <a:p>
            <a:endParaRPr lang="en-US" sz="2100" b="1" dirty="0"/>
          </a:p>
          <a:p>
            <a:endParaRPr lang="en-US" sz="2100" b="1" dirty="0"/>
          </a:p>
          <a:p>
            <a:r>
              <a:rPr lang="en-US" sz="2100" b="1" dirty="0"/>
              <a:t>		 </a:t>
            </a:r>
            <a:r>
              <a:rPr lang="en-US" sz="2800" b="1" dirty="0"/>
              <a:t>PROF.   UZOMA ODERA OKOYE</a:t>
            </a:r>
          </a:p>
          <a:p>
            <a:r>
              <a:rPr lang="en-US" sz="2800" b="1" dirty="0"/>
              <a:t>	            </a:t>
            </a:r>
            <a:r>
              <a:rPr lang="en-US" sz="2400" b="1" dirty="0"/>
              <a:t>Department of Social Work </a:t>
            </a:r>
          </a:p>
          <a:p>
            <a:r>
              <a:rPr lang="en-US" sz="2400" b="1" dirty="0"/>
              <a:t>                          University of Nigeria, Nsukka</a:t>
            </a:r>
          </a:p>
          <a:p>
            <a:r>
              <a:rPr lang="en-US" sz="2400" b="1" dirty="0"/>
              <a:t>                          </a:t>
            </a:r>
            <a:r>
              <a:rPr lang="en-US" sz="2800" b="1" dirty="0"/>
              <a:t>uzoma.okoye@unn.edu.ng</a:t>
            </a:r>
          </a:p>
          <a:p>
            <a:r>
              <a:rPr lang="en-US" sz="3200" b="1" dirty="0"/>
              <a:t>                              08060490361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6142211"/>
            <a:ext cx="3276600" cy="6123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6349915"/>
            <a:ext cx="713226" cy="6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2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0D8D-292F-4C7F-9BFE-0E3FB345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78992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POPULAR  QUALITATIVE ANALYTICAL PACKAGES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CB4473C-0992-6925-0A22-0CEE9F5F0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38308"/>
              </p:ext>
            </p:extLst>
          </p:nvPr>
        </p:nvGraphicFramePr>
        <p:xfrm>
          <a:off x="685800" y="2366963"/>
          <a:ext cx="77724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68562-BF25-44A1-B7BF-9FC798FF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7AA2E-CD10-49EA-8EEE-6FF00F259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1814832"/>
            <a:ext cx="5181600" cy="4662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EC9A68-E533-4FFB-8E05-5ABE74126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53" y="6310312"/>
            <a:ext cx="713294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BE75-CA4B-4AE8-B156-1B3DF0B3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    </a:t>
            </a:r>
            <a:r>
              <a:rPr lang="en-US" sz="4400" b="1" dirty="0"/>
              <a:t>GENERIC FEATURES OF NIVIVO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7348BA-67C6-42A3-9EBD-A0BB39D487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37" y="6416650"/>
            <a:ext cx="713294" cy="609653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E3F8876-420F-1902-163B-2C4DAEB2B16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4167861"/>
              </p:ext>
            </p:extLst>
          </p:nvPr>
        </p:nvGraphicFramePr>
        <p:xfrm>
          <a:off x="3733800" y="1219200"/>
          <a:ext cx="5376863" cy="5502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F6681-AAAF-458C-99E8-B1103B81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E35EA-BAF1-48B8-8F28-35AFFFB415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37" y="1524000"/>
            <a:ext cx="3562351" cy="48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7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E044-C838-4CCA-97F2-0BFAE576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53" y="503075"/>
            <a:ext cx="9043447" cy="10209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USING NIVIVO TO ANALYSE YOUR QUALITATIVE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50DDF1-41D9-4F34-A7EA-EE9950C424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53" y="6354925"/>
            <a:ext cx="713294" cy="609653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9EB307B-5669-57E8-EF30-12EE1C8FD3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6608530"/>
              </p:ext>
            </p:extLst>
          </p:nvPr>
        </p:nvGraphicFramePr>
        <p:xfrm>
          <a:off x="3886200" y="1524000"/>
          <a:ext cx="5257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16DD7-E2C3-4A86-B4D8-DAA30B3F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5DA32-29AA-4E7A-99AC-B675ACC40F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4" y="2286000"/>
            <a:ext cx="38766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7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CDF28A-E4DA-4487-A833-E5D973EF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4088"/>
            <a:ext cx="8686800" cy="667512"/>
          </a:xfrm>
        </p:spPr>
        <p:txBody>
          <a:bodyPr/>
          <a:lstStyle/>
          <a:p>
            <a:r>
              <a:rPr lang="en-US" dirty="0"/>
              <a:t>            EXAMPLES OF A CODE PAGE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B253B1-041D-496B-A5DD-44138DBE8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572000" cy="4267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39536-09A0-4AD7-841E-533AC304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PGC 601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CE140-F661-468F-A95F-519F1AEBE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24000"/>
            <a:ext cx="3962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0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14" y="510282"/>
            <a:ext cx="8496944" cy="76752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QUANTITATIVE  STRATEGY</a:t>
            </a:r>
            <a:endParaRPr lang="en-US" sz="3600" b="1" dirty="0"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2314" y="1467010"/>
            <a:ext cx="2568037" cy="13904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</a:rPr>
              <a:t>QUANTITATIVE  STRATEGY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54552" y="1556645"/>
            <a:ext cx="2694047" cy="11478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kern="1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</a:rPr>
              <a:t>What causes particular processes or situations?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GB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786438"/>
            <a:ext cx="2971799" cy="16045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en-GB" i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It deals with Measurable and quantifiable aspects of phenomenon under study. </a:t>
            </a: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</a:pP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60124" y="4976104"/>
            <a:ext cx="3017076" cy="15300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  </a:t>
            </a:r>
          </a:p>
          <a:p>
            <a:r>
              <a:rPr lang="en-GB" sz="2000" dirty="0"/>
              <a:t> By how much?</a:t>
            </a:r>
            <a:r>
              <a:rPr lang="en-US" sz="2000" dirty="0"/>
              <a:t> How many?” “How often?” and “How significant?” are the nature of questions asked </a:t>
            </a:r>
          </a:p>
          <a:p>
            <a:pPr lvl="0"/>
            <a:r>
              <a:rPr lang="en-GB" sz="2000" dirty="0"/>
              <a:t> 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6506588" y="2904185"/>
            <a:ext cx="2637412" cy="19250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en-GB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What relationship exists between factors </a:t>
            </a:r>
            <a:r>
              <a:rPr lang="en-US" dirty="0">
                <a:solidFill>
                  <a:schemeClr val="tx1"/>
                </a:solidFill>
              </a:rPr>
              <a:t> Type of association between variables are the nature of issues being investigated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19200" y="5397848"/>
            <a:ext cx="2961466" cy="1424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chemeClr val="tx1"/>
                </a:solidFill>
              </a:rPr>
              <a:t>It focuses on to what extent? And </a:t>
            </a:r>
            <a:r>
              <a:rPr lang="en-US" dirty="0">
                <a:solidFill>
                  <a:schemeClr val="tx1"/>
                </a:solidFill>
              </a:rPr>
              <a:t>can be used to determine </a:t>
            </a:r>
            <a:r>
              <a:rPr lang="en-US" sz="2000" dirty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chemeClr val="tx1"/>
                </a:solidFill>
              </a:rPr>
              <a:t> size, distribution</a:t>
            </a:r>
          </a:p>
          <a:p>
            <a:pPr lvl="0" algn="ctr"/>
            <a:endParaRPr lang="en-US" sz="2800" dirty="0"/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2308147" y="2864358"/>
            <a:ext cx="1619584" cy="2648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endCxn id="11" idx="1"/>
          </p:cNvCxnSpPr>
          <p:nvPr/>
        </p:nvCxnSpPr>
        <p:spPr>
          <a:xfrm>
            <a:off x="2700910" y="1941098"/>
            <a:ext cx="2453642" cy="1894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1943100" y="2904184"/>
            <a:ext cx="0" cy="8753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endCxn id="13" idx="0"/>
          </p:cNvCxnSpPr>
          <p:nvPr/>
        </p:nvCxnSpPr>
        <p:spPr>
          <a:xfrm>
            <a:off x="2700910" y="2851404"/>
            <a:ext cx="3867752" cy="2124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0" idx="3"/>
          </p:cNvCxnSpPr>
          <p:nvPr/>
        </p:nvCxnSpPr>
        <p:spPr>
          <a:xfrm>
            <a:off x="2800351" y="2162255"/>
            <a:ext cx="3706237" cy="18382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24EACC4-0D14-6F17-8273-E224193F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" y="6400307"/>
            <a:ext cx="457240" cy="493819"/>
          </a:xfrm>
          <a:prstGeom prst="rect">
            <a:avLst/>
          </a:prstGeom>
        </p:spPr>
      </p:pic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FBA030D6-8A73-D6A0-A8D5-064BABE73E71}"/>
              </a:ext>
            </a:extLst>
          </p:cNvPr>
          <p:cNvSpPr/>
          <p:nvPr/>
        </p:nvSpPr>
        <p:spPr>
          <a:xfrm>
            <a:off x="3200400" y="3011138"/>
            <a:ext cx="2790136" cy="16045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Questionnaires and check lists are examples of data collection tools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52CD5B8-B6D5-EC0C-428C-1A6C280A6F88}"/>
              </a:ext>
            </a:extLst>
          </p:cNvPr>
          <p:cNvCxnSpPr>
            <a:cxnSpLocks/>
          </p:cNvCxnSpPr>
          <p:nvPr/>
        </p:nvCxnSpPr>
        <p:spPr>
          <a:xfrm>
            <a:off x="2800351" y="2429660"/>
            <a:ext cx="1012190" cy="617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3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075"/>
            <a:ext cx="8229600" cy="6399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ICT and QUANTITATIVE DATA COLLECTION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ABACEE9-4D04-FFA1-60B7-1041E09A77D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6560265"/>
              </p:ext>
            </p:extLst>
          </p:nvPr>
        </p:nvGraphicFramePr>
        <p:xfrm>
          <a:off x="0" y="1143000"/>
          <a:ext cx="5257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BC9268-A26E-4004-BAD8-5F8C29E217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5257800" y="1143000"/>
            <a:ext cx="4038600" cy="557847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6" y="6143205"/>
            <a:ext cx="713226" cy="6113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WHAT IS DATA ANALYSIS IN QUANTITATIVE STRATEGY?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C91B586-2F61-D23D-016E-E8C6287A1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443182"/>
              </p:ext>
            </p:extLst>
          </p:nvPr>
        </p:nvGraphicFramePr>
        <p:xfrm>
          <a:off x="0" y="1935480"/>
          <a:ext cx="9137754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" y="6280152"/>
            <a:ext cx="713226" cy="6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6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POPULAR  QUANTITATIVE ANALYTICAL PACKAGES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B1888C-F8A1-A2A0-8CC7-71738354E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138730"/>
              </p:ext>
            </p:extLst>
          </p:nvPr>
        </p:nvGraphicFramePr>
        <p:xfrm>
          <a:off x="0" y="1408176"/>
          <a:ext cx="8991600" cy="567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" y="6143205"/>
            <a:ext cx="713226" cy="611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10693"/>
            <a:ext cx="713226" cy="6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5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9067800" cy="1063752"/>
          </a:xfrm>
        </p:spPr>
        <p:txBody>
          <a:bodyPr>
            <a:normAutofit/>
          </a:bodyPr>
          <a:lstStyle/>
          <a:p>
            <a:r>
              <a:rPr lang="en-GB" b="1" dirty="0"/>
              <a:t>             </a:t>
            </a:r>
            <a:r>
              <a:rPr lang="en-GB" sz="4400" b="1" dirty="0"/>
              <a:t>GENERIC FEATURES OF SPSS</a:t>
            </a:r>
            <a:endParaRPr lang="en-GB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A7CE21-A272-EC2B-700F-AB369AAB5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509660"/>
              </p:ext>
            </p:extLst>
          </p:nvPr>
        </p:nvGraphicFramePr>
        <p:xfrm>
          <a:off x="69954" y="1524000"/>
          <a:ext cx="9074046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" y="6143205"/>
            <a:ext cx="713226" cy="6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2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352"/>
            <a:ext cx="9144000" cy="709913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/>
              <a:t>USING SPSS TO ANALYZE YOUR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425576"/>
            <a:ext cx="3575050" cy="4876800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748E414-EAD8-05F8-784E-BB4A0D7B775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7649661"/>
              </p:ext>
            </p:extLst>
          </p:nvPr>
        </p:nvGraphicFramePr>
        <p:xfrm>
          <a:off x="3575050" y="1371600"/>
          <a:ext cx="5562704" cy="497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740261"/>
            <a:ext cx="2895600" cy="4294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" y="6143205"/>
            <a:ext cx="713226" cy="6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7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6003-A6AF-F74D-0FCA-66E5F987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3" y="1052736"/>
            <a:ext cx="7200897" cy="936104"/>
          </a:xfrm>
        </p:spPr>
        <p:txBody>
          <a:bodyPr/>
          <a:lstStyle/>
          <a:p>
            <a:r>
              <a:rPr lang="en-US" b="1" dirty="0"/>
              <a:t>OUTLINE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59369-A863-2E5B-05F8-680B75578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46191"/>
              </p:ext>
            </p:extLst>
          </p:nvPr>
        </p:nvGraphicFramePr>
        <p:xfrm>
          <a:off x="467544" y="1844824"/>
          <a:ext cx="835292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344E2A9-16E8-BFF9-D10A-1CDBB2378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3" y="6278434"/>
            <a:ext cx="45724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8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8991600" cy="934580"/>
          </a:xfrm>
        </p:spPr>
        <p:txBody>
          <a:bodyPr/>
          <a:lstStyle/>
          <a:p>
            <a:r>
              <a:rPr lang="en-GB" dirty="0"/>
              <a:t>            </a:t>
            </a:r>
            <a:r>
              <a:rPr lang="en-GB" b="1" dirty="0"/>
              <a:t>EXAMPLE OF A QUESTIONNAIRE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5082809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Instruction: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Please carefully read the questions below and provide a response to each question by ticking (√) to your chosen option(s) from the alternatives provided. Where there are no options, you are free to indicate other responses as it applies to you. 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Section A: Socio-Demographic Information 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1. Sex: (1) Male [	]	(2) Female [	  ]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How old were you during your last birthday? ____________________________</a:t>
            </a:r>
          </a:p>
          <a:p>
            <a:pPr marL="118872" indent="0">
              <a:buNone/>
            </a:pP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Marital status:  (1) Single [	     ], 	(2) Married [	   ],  (3) Separated [	   ],  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(4) Divorced [	   ]  (5) Widowed [     ]. 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Occupation: (1) Farmer [	  ],	(2) Trader [	  ], 	(3) Artisan [	    ], 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(4) Civil Servant [    ]  (5) Student [	   ], 	(6) Unemployed [ ], (7) Others specify _______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Educational Status: 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(1) No formal education [	  ], (2) Primary education completed [     ], 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(3) Primary education non-completed [     ],  (4) Secondary education completed[ ]  (5) Secondary education non-  	completed  [  ],   (6) Tertiary education completed[ ], (7) Tertiary education non-completed  [ 	], (8) Don’t know/No 	answer [    ]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Religion: 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8872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(1) Catholic [	    ],   (2) Protestants [     ],   (3) Pentecostal [  ],  (4) Islam  [   ],              (5) African Traditional Religion 	[    ], (6) Others specify ____________________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" y="6143205"/>
            <a:ext cx="713226" cy="6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4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6" y="466454"/>
            <a:ext cx="9144000" cy="819912"/>
          </a:xfrm>
        </p:spPr>
        <p:txBody>
          <a:bodyPr/>
          <a:lstStyle/>
          <a:p>
            <a:r>
              <a:rPr lang="en-GB" dirty="0"/>
              <a:t>             </a:t>
            </a:r>
            <a:r>
              <a:rPr lang="en-GB" b="1" dirty="0"/>
              <a:t>COMPLETED SPSS DATA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24001"/>
            <a:ext cx="6477000" cy="523051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" y="6143205"/>
            <a:ext cx="713226" cy="6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88" y="751203"/>
            <a:ext cx="9152042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ADVANTAGES OF USING ICT IN DATA ANALYSIS IN QUALITATIVE STRATEGY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32B815D-1237-EA5C-DF9A-9EBAE78769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28600" y="1935480"/>
          <a:ext cx="95250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7895" y="6312195"/>
            <a:ext cx="713226" cy="6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74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296400" cy="1105587"/>
          </a:xfrm>
        </p:spPr>
        <p:txBody>
          <a:bodyPr>
            <a:normAutofit/>
          </a:bodyPr>
          <a:lstStyle/>
          <a:p>
            <a:r>
              <a:rPr lang="en-GB" b="1" dirty="0"/>
              <a:t>DISADVANTAGES OF USING ICT IN DATA ANALYSIS IN QUALITATIVE STRATEGY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9" y="4471087"/>
            <a:ext cx="2039550" cy="1529663"/>
          </a:xfrm>
          <a:prstGeom prst="rect">
            <a:avLst/>
          </a:prstGeom>
          <a:effectLst/>
        </p:spPr>
      </p:pic>
      <p:graphicFrame>
        <p:nvGraphicFramePr>
          <p:cNvPr id="5" name="Diagram 4"/>
          <p:cNvGraphicFramePr/>
          <p:nvPr/>
        </p:nvGraphicFramePr>
        <p:xfrm>
          <a:off x="1219200" y="1562787"/>
          <a:ext cx="6431142" cy="429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7236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88" y="751203"/>
            <a:ext cx="9152042" cy="77279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ADVANTAGES OF USING ICT IN DATA ANALYSIS IN QUANTITATIVE STRATEGY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600F960-11D4-ABE4-2DB2-7CB05F3F6C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22635"/>
              </p:ext>
            </p:extLst>
          </p:nvPr>
        </p:nvGraphicFramePr>
        <p:xfrm>
          <a:off x="-14288" y="1600200"/>
          <a:ext cx="9152042" cy="481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" y="6143205"/>
            <a:ext cx="713226" cy="6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58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4236603"/>
              </p:ext>
            </p:extLst>
          </p:nvPr>
        </p:nvGraphicFramePr>
        <p:xfrm>
          <a:off x="683568" y="836712"/>
          <a:ext cx="81369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A1529FB-5D82-4A75-AF23-4E51A1864EB5}"/>
              </a:ext>
            </a:extLst>
          </p:cNvPr>
          <p:cNvSpPr txBox="1">
            <a:spLocks/>
          </p:cNvSpPr>
          <p:nvPr/>
        </p:nvSpPr>
        <p:spPr>
          <a:xfrm>
            <a:off x="141920" y="152400"/>
            <a:ext cx="9220200" cy="7980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b="1" dirty="0"/>
              <a:t>DISADVANTAGES OF USING ICT IN DATA ANALYSIS IN QUANTITATIVE STRATEGY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QUESTIONS AND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2400" b="1" dirty="0"/>
              <a:t>WHAT I HAVE LEARNT FROM THE WORKSHOP</a:t>
            </a:r>
          </a:p>
          <a:p>
            <a:endParaRPr lang="en-US" sz="2000" b="1" dirty="0"/>
          </a:p>
          <a:p>
            <a:endParaRPr lang="en-US" sz="2000" b="1" dirty="0"/>
          </a:p>
          <a:p>
            <a:pPr algn="ctr"/>
            <a:r>
              <a:rPr lang="en-US" sz="7200" b="1" dirty="0"/>
              <a:t>Want to share? </a:t>
            </a:r>
            <a:endParaRPr lang="en-US" sz="4000" b="1" dirty="0"/>
          </a:p>
          <a:p>
            <a:pPr algn="ctr"/>
            <a:r>
              <a:rPr lang="en-US" sz="1800" b="1" dirty="0"/>
              <a:t>Any issue we didn’t cover you will want us to touch on next year</a:t>
            </a:r>
          </a:p>
          <a:p>
            <a:pPr algn="ctr"/>
            <a:r>
              <a:rPr lang="en-US" sz="1800" b="1" dirty="0"/>
              <a:t>What you think we should not bother bringing up next year</a:t>
            </a:r>
          </a:p>
          <a:p>
            <a:pPr algn="ctr"/>
            <a:r>
              <a:rPr lang="en-US" sz="1800" b="1" dirty="0"/>
              <a:t>Any issue you think we need to elaborate more on now</a:t>
            </a:r>
            <a:endParaRPr lang="en-US" sz="18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</p:spTree>
    <p:extLst>
      <p:ext uri="{BB962C8B-B14F-4D97-AF65-F5344CB8AC3E}">
        <p14:creationId xmlns:p14="http://schemas.microsoft.com/office/powerpoint/2010/main" val="2752976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B2F0-5839-1E35-B586-185194D6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</a:t>
            </a:r>
            <a:r>
              <a:rPr lang="en-US" sz="5400" b="1" dirty="0"/>
              <a:t>TALK TO ME</a:t>
            </a:r>
            <a:endParaRPr lang="en-US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CDB361-7CEA-8969-235E-F07CB3740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781980"/>
              </p:ext>
            </p:extLst>
          </p:nvPr>
        </p:nvGraphicFramePr>
        <p:xfrm>
          <a:off x="685800" y="2366963"/>
          <a:ext cx="77724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BDCAE-5E84-A40B-6F0E-FD1935B1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</p:spTree>
    <p:extLst>
      <p:ext uri="{BB962C8B-B14F-4D97-AF65-F5344CB8AC3E}">
        <p14:creationId xmlns:p14="http://schemas.microsoft.com/office/powerpoint/2010/main" val="1842003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2438400"/>
            <a:ext cx="7851775" cy="3917950"/>
          </a:xfrm>
        </p:spPr>
        <p:txBody>
          <a:bodyPr/>
          <a:lstStyle/>
          <a:p>
            <a:r>
              <a:rPr lang="en-GB" dirty="0"/>
              <a:t>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" y="6143205"/>
            <a:ext cx="713226" cy="611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9AEA3C-97EF-4960-939C-DB05D48CC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05619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609D-6286-06EF-3504-76942A59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73" y="708116"/>
            <a:ext cx="8496944" cy="792088"/>
          </a:xfrm>
        </p:spPr>
        <p:txBody>
          <a:bodyPr/>
          <a:lstStyle/>
          <a:p>
            <a:r>
              <a:rPr lang="en-US" sz="36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GOALS AND OBJECTIVES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B242D5-C397-9773-5AAE-EF174732F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512146"/>
              </p:ext>
            </p:extLst>
          </p:nvPr>
        </p:nvGraphicFramePr>
        <p:xfrm>
          <a:off x="-152400" y="1844824"/>
          <a:ext cx="95250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FBA72DC-D3CC-231F-6D20-A39D76DA52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79770"/>
            <a:ext cx="45724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7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623532"/>
            <a:ext cx="8445895" cy="5715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/>
              <a:t>                                     </a:t>
            </a:r>
            <a:r>
              <a:rPr lang="en-US" sz="3600" b="1" dirty="0"/>
              <a:t>TWO POINTS TO NOTE</a:t>
            </a:r>
            <a:endParaRPr lang="en-US" sz="2400" b="1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304800" y="1714500"/>
            <a:ext cx="5486400" cy="2400300"/>
          </a:xfrm>
          <a:prstGeom prst="doubleWave">
            <a:avLst>
              <a:gd name="adj1" fmla="val 3781"/>
              <a:gd name="adj2" fmla="val -453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order to collect quality data, you must have a good instrument</a:t>
            </a:r>
          </a:p>
        </p:txBody>
      </p:sp>
      <p:sp>
        <p:nvSpPr>
          <p:cNvPr id="7" name="Double Wave 6"/>
          <p:cNvSpPr/>
          <p:nvPr/>
        </p:nvSpPr>
        <p:spPr>
          <a:xfrm>
            <a:off x="4267200" y="4229100"/>
            <a:ext cx="4876800" cy="2400300"/>
          </a:xfrm>
          <a:prstGeom prst="doubleWav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107000"/>
              </a:lnSpc>
              <a:tabLst>
                <a:tab pos="1714500" algn="l"/>
              </a:tabLst>
            </a:pP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To have a good data to analyze you must first of all collect quality data</a:t>
            </a:r>
            <a:endParaRPr lang="en-US" sz="3200" b="1" kern="1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F2E70-F3EF-2524-CFCE-A1AF9555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7475"/>
            <a:ext cx="45724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3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/>
              <a:t>     </a:t>
            </a:r>
            <a:r>
              <a:rPr lang="en-US" sz="4400" b="1" dirty="0"/>
              <a:t>DATA COLLECTION STRATEGIES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67F8B91-4E93-A5BC-43F9-7B7875FE2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678643"/>
              </p:ext>
            </p:extLst>
          </p:nvPr>
        </p:nvGraphicFramePr>
        <p:xfrm>
          <a:off x="0" y="1295400"/>
          <a:ext cx="9753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PGC 601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" y="6143205"/>
            <a:ext cx="713226" cy="6113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42950"/>
            <a:ext cx="7658100" cy="457200"/>
          </a:xfrm>
        </p:spPr>
        <p:txBody>
          <a:bodyPr>
            <a:normAutofit fontScale="90000"/>
          </a:bodyPr>
          <a:lstStyle/>
          <a:p>
            <a:b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GB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QUALITATIVE  STRATEGY</a:t>
            </a:r>
            <a:endParaRPr lang="en-US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464636"/>
              </p:ext>
            </p:extLst>
          </p:nvPr>
        </p:nvGraphicFramePr>
        <p:xfrm>
          <a:off x="-381000" y="1200150"/>
          <a:ext cx="10058400" cy="581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781790"/>
            <a:ext cx="9220199" cy="81841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b="1" dirty="0"/>
              <a:t>      </a:t>
            </a:r>
            <a:r>
              <a:rPr lang="en-GB" sz="3200" b="1" dirty="0"/>
              <a:t>WHAT IS INVOLVED IN DATA ANALYSIS IN QUALITATIVE STRATEGY?</a:t>
            </a:r>
            <a:endParaRPr lang="en-US" sz="2400" b="1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67289" y="1714500"/>
            <a:ext cx="4376591" cy="2195127"/>
          </a:xfrm>
          <a:prstGeom prst="doubleWave">
            <a:avLst>
              <a:gd name="adj1" fmla="val 3781"/>
              <a:gd name="adj2" fmla="val -4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000" dirty="0"/>
          </a:p>
          <a:p>
            <a:pPr lvl="0"/>
            <a:r>
              <a:rPr lang="en-US" sz="2200" dirty="0"/>
              <a:t>Qualitative data analysis is a process that seeks to reduce and make sense of vast amounts of information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0" y="4419600"/>
            <a:ext cx="4799541" cy="2286000"/>
          </a:xfrm>
          <a:prstGeom prst="doubleWave">
            <a:avLst>
              <a:gd name="adj1" fmla="val 6250"/>
              <a:gd name="adj2" fmla="val -24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Through the reduction impressions that shed light on a research question can emerge</a:t>
            </a:r>
          </a:p>
        </p:txBody>
      </p:sp>
      <p:sp>
        <p:nvSpPr>
          <p:cNvPr id="6" name="Double Wave 5"/>
          <p:cNvSpPr/>
          <p:nvPr/>
        </p:nvSpPr>
        <p:spPr>
          <a:xfrm>
            <a:off x="4700122" y="1714500"/>
            <a:ext cx="4443878" cy="2400300"/>
          </a:xfrm>
          <a:prstGeom prst="doubleWave">
            <a:avLst>
              <a:gd name="adj1" fmla="val 6250"/>
              <a:gd name="adj2" fmla="val 6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200" dirty="0">
                <a:solidFill>
                  <a:schemeClr val="tx1"/>
                </a:solidFill>
              </a:rPr>
              <a:t>The information can consist of interview transcripts, documents, blogs, surveys, pictures, videos </a:t>
            </a:r>
            <a:r>
              <a:rPr lang="en-US" sz="2200" dirty="0" err="1">
                <a:solidFill>
                  <a:schemeClr val="tx1"/>
                </a:solidFill>
              </a:rPr>
              <a:t>etc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5509298" y="4718375"/>
            <a:ext cx="3634702" cy="2005368"/>
          </a:xfrm>
          <a:prstGeom prst="doubleWav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/>
              <a:t>The first step is to transcribe the data either manually or through the use of software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F2E70-F3EF-2524-CFCE-A1AF95559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5028"/>
            <a:ext cx="45724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2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0" cy="5786199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9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4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ICT tools for collecting qualitative data</a:t>
            </a:r>
            <a:endParaRPr lang="en-US" sz="1050" b="1" dirty="0">
              <a:latin typeface="Comic Sans MS" panose="030F0702030302020204" pitchFamily="66" charset="0"/>
            </a:endParaRPr>
          </a:p>
          <a:p>
            <a:pPr lvl="0" algn="just"/>
            <a:endParaRPr lang="en-US" sz="1050" b="1" dirty="0">
              <a:latin typeface="Comic Sans MS" panose="030F0702030302020204" pitchFamily="66" charset="0"/>
            </a:endParaRPr>
          </a:p>
          <a:p>
            <a:pPr lvl="0" algn="just"/>
            <a:endParaRPr lang="en-US" sz="1050" b="1" dirty="0">
              <a:latin typeface="Comic Sans MS" panose="030F0702030302020204" pitchFamily="66" charset="0"/>
            </a:endParaRPr>
          </a:p>
          <a:p>
            <a:pPr lvl="0" algn="just"/>
            <a:r>
              <a:rPr lang="en-GB" sz="2100" dirty="0">
                <a:latin typeface="Comic Sans MS" panose="030F0702030302020204" pitchFamily="66" charset="0"/>
              </a:rPr>
              <a:t> </a:t>
            </a:r>
          </a:p>
          <a:p>
            <a:pPr lvl="0" algn="just"/>
            <a:endParaRPr lang="en-GB" sz="2100" dirty="0">
              <a:latin typeface="Comic Sans MS" panose="030F0702030302020204" pitchFamily="66" charset="0"/>
            </a:endParaRPr>
          </a:p>
          <a:p>
            <a:pPr lvl="0" algn="just"/>
            <a:endParaRPr lang="en-GB" sz="2100" dirty="0">
              <a:latin typeface="Comic Sans MS" panose="030F0702030302020204" pitchFamily="66" charset="0"/>
            </a:endParaRPr>
          </a:p>
          <a:p>
            <a:pPr lvl="0" algn="just"/>
            <a:endParaRPr lang="en-GB" sz="2100" dirty="0">
              <a:latin typeface="Comic Sans MS" panose="030F0702030302020204" pitchFamily="66" charset="0"/>
            </a:endParaRPr>
          </a:p>
          <a:p>
            <a:pPr lvl="0" algn="just"/>
            <a:endParaRPr lang="en-GB" sz="2100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sz="2100" dirty="0">
              <a:latin typeface="Comic Sans MS" panose="030F0702030302020204" pitchFamily="66" charset="0"/>
            </a:endParaRPr>
          </a:p>
          <a:p>
            <a:pPr lvl="0" algn="just"/>
            <a:endParaRPr lang="en-GB" sz="2100" dirty="0">
              <a:latin typeface="Comic Sans MS" panose="030F0702030302020204" pitchFamily="66" charset="0"/>
            </a:endParaRPr>
          </a:p>
          <a:p>
            <a:pPr lvl="0" algn="just"/>
            <a:endParaRPr lang="en-GB" sz="2100" dirty="0">
              <a:latin typeface="Comic Sans MS" panose="030F0702030302020204" pitchFamily="66" charset="0"/>
            </a:endParaRPr>
          </a:p>
          <a:p>
            <a:pPr lvl="0" algn="just"/>
            <a:endParaRPr lang="en-GB" sz="2100" dirty="0">
              <a:latin typeface="Comic Sans MS" panose="030F0702030302020204" pitchFamily="66" charset="0"/>
            </a:endParaRPr>
          </a:p>
          <a:p>
            <a:pPr lvl="0" algn="just"/>
            <a:endParaRPr lang="en-GB" sz="2100" dirty="0">
              <a:latin typeface="Comic Sans MS" panose="030F0702030302020204" pitchFamily="66" charset="0"/>
            </a:endParaRPr>
          </a:p>
          <a:p>
            <a:pPr lvl="0" algn="just"/>
            <a:endParaRPr lang="en-GB" sz="2100" dirty="0">
              <a:latin typeface="Comic Sans MS" panose="030F0702030302020204" pitchFamily="66" charset="0"/>
            </a:endParaRPr>
          </a:p>
          <a:p>
            <a:pPr lvl="0" algn="just"/>
            <a:endParaRPr lang="en-GB" sz="21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2194" y="1612375"/>
            <a:ext cx="4499610" cy="133996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Audio and video recording device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276084" y="3205639"/>
            <a:ext cx="3644265" cy="106156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Tape recorder</a:t>
            </a:r>
            <a:r>
              <a:rPr lang="en-US" sz="2000" dirty="0"/>
              <a:t> </a:t>
            </a:r>
            <a:endParaRPr lang="en-GB" altLang="en-US" sz="1500" b="1" dirty="0"/>
          </a:p>
        </p:txBody>
      </p:sp>
      <p:sp>
        <p:nvSpPr>
          <p:cNvPr id="6" name="Oval 5"/>
          <p:cNvSpPr/>
          <p:nvPr/>
        </p:nvSpPr>
        <p:spPr>
          <a:xfrm>
            <a:off x="4923472" y="3343710"/>
            <a:ext cx="3644265" cy="9510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Phone</a:t>
            </a:r>
            <a:endParaRPr lang="en-GB" altLang="en-US" sz="1050" b="1" dirty="0"/>
          </a:p>
        </p:txBody>
      </p:sp>
      <p:sp>
        <p:nvSpPr>
          <p:cNvPr id="7" name="Rectangle 6"/>
          <p:cNvSpPr/>
          <p:nvPr/>
        </p:nvSpPr>
        <p:spPr>
          <a:xfrm>
            <a:off x="6220779" y="4126460"/>
            <a:ext cx="622791" cy="527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8" name="Oval 7"/>
          <p:cNvSpPr/>
          <p:nvPr/>
        </p:nvSpPr>
        <p:spPr>
          <a:xfrm>
            <a:off x="2749867" y="4267200"/>
            <a:ext cx="3644265" cy="11396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Camcorder</a:t>
            </a:r>
            <a:endParaRPr lang="en-GB" alt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0D03B-4F76-6BF6-A43A-28C7BCC1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384" y="857251"/>
            <a:ext cx="423616" cy="4115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5575"/>
            <a:ext cx="9067800" cy="12925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GB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Software for transcribing 	qualitative data</a:t>
            </a:r>
            <a:br>
              <a:rPr lang="en-US" sz="2325" dirty="0"/>
            </a:br>
            <a:endParaRPr lang="en-US" sz="2325" dirty="0"/>
          </a:p>
        </p:txBody>
      </p:sp>
      <p:sp>
        <p:nvSpPr>
          <p:cNvPr id="25" name="Oval 24"/>
          <p:cNvSpPr/>
          <p:nvPr/>
        </p:nvSpPr>
        <p:spPr>
          <a:xfrm>
            <a:off x="1066800" y="1434372"/>
            <a:ext cx="2338640" cy="129250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Notta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66800" y="4590440"/>
            <a:ext cx="2752265" cy="153301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Docs Voice Typing</a:t>
            </a:r>
          </a:p>
        </p:txBody>
      </p:sp>
      <p:sp>
        <p:nvSpPr>
          <p:cNvPr id="31" name="Oval 30"/>
          <p:cNvSpPr/>
          <p:nvPr/>
        </p:nvSpPr>
        <p:spPr>
          <a:xfrm>
            <a:off x="6332220" y="3701998"/>
            <a:ext cx="1916411" cy="13971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3Play Media</a:t>
            </a:r>
          </a:p>
        </p:txBody>
      </p:sp>
      <p:sp>
        <p:nvSpPr>
          <p:cNvPr id="32" name="Oval 31"/>
          <p:cNvSpPr/>
          <p:nvPr/>
        </p:nvSpPr>
        <p:spPr>
          <a:xfrm>
            <a:off x="5486400" y="1230614"/>
            <a:ext cx="1626398" cy="141919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Trint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66800" y="2939142"/>
            <a:ext cx="2103431" cy="1461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Airgram</a:t>
            </a:r>
            <a:endParaRPr lang="en-U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403116" y="4988963"/>
            <a:ext cx="2172220" cy="11344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 Scribe</a:t>
            </a:r>
          </a:p>
        </p:txBody>
      </p:sp>
      <p:sp>
        <p:nvSpPr>
          <p:cNvPr id="53" name="Oval 52"/>
          <p:cNvSpPr/>
          <p:nvPr/>
        </p:nvSpPr>
        <p:spPr>
          <a:xfrm>
            <a:off x="3899544" y="2736105"/>
            <a:ext cx="1890722" cy="158202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Otter.ai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3C2507-A278-909A-6012-3B6CD0134112}"/>
              </a:ext>
            </a:extLst>
          </p:cNvPr>
          <p:cNvSpPr/>
          <p:nvPr/>
        </p:nvSpPr>
        <p:spPr>
          <a:xfrm>
            <a:off x="7388447" y="2377345"/>
            <a:ext cx="1377506" cy="129250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Temi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10932"/>
      </p:ext>
    </p:extLst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3278</TotalTime>
  <Words>1798</Words>
  <Application>Microsoft Office PowerPoint</Application>
  <PresentationFormat>On-screen Show (4:3)</PresentationFormat>
  <Paragraphs>212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Agency FB</vt:lpstr>
      <vt:lpstr>Aharoni</vt:lpstr>
      <vt:lpstr>Aptos Display</vt:lpstr>
      <vt:lpstr>Arial</vt:lpstr>
      <vt:lpstr>Bookman Old Style</vt:lpstr>
      <vt:lpstr>Calibri</vt:lpstr>
      <vt:lpstr>Comic Sans MS</vt:lpstr>
      <vt:lpstr>Tahoma</vt:lpstr>
      <vt:lpstr>Times New Roman</vt:lpstr>
      <vt:lpstr>Tw Cen MT</vt:lpstr>
      <vt:lpstr>Wingdings</vt:lpstr>
      <vt:lpstr>Droplet</vt:lpstr>
      <vt:lpstr>PowerPoint Presentation</vt:lpstr>
      <vt:lpstr>OUTLINE </vt:lpstr>
      <vt:lpstr>       GOALS AND OBJECTIVES</vt:lpstr>
      <vt:lpstr>                                     TWO POINTS TO NOTE</vt:lpstr>
      <vt:lpstr>     DATA COLLECTION STRATEGIES</vt:lpstr>
      <vt:lpstr>                                 QUALITATIVE  STRATEGY</vt:lpstr>
      <vt:lpstr>      WHAT IS INVOLVED IN DATA ANALYSIS IN QUALITATIVE STRATEGY?</vt:lpstr>
      <vt:lpstr>PowerPoint Presentation</vt:lpstr>
      <vt:lpstr> Software for transcribing  qualitative data </vt:lpstr>
      <vt:lpstr>POPULAR  QUALITATIVE ANALYTICAL PACKAGES</vt:lpstr>
      <vt:lpstr>         GENERIC FEATURES OF NIVIVO</vt:lpstr>
      <vt:lpstr>USING NIVIVO TO ANALYSE YOUR QUALITATIVE DATA</vt:lpstr>
      <vt:lpstr>            EXAMPLES OF A CODE PAGE</vt:lpstr>
      <vt:lpstr>QUANTITATIVE  STRATEGY</vt:lpstr>
      <vt:lpstr>ICT and QUANTITATIVE DATA COLLECTION</vt:lpstr>
      <vt:lpstr>WHAT IS DATA ANALYSIS IN QUANTITATIVE STRATEGY?</vt:lpstr>
      <vt:lpstr>POPULAR  QUANTITATIVE ANALYTICAL PACKAGES</vt:lpstr>
      <vt:lpstr>             GENERIC FEATURES OF SPSS</vt:lpstr>
      <vt:lpstr>USING SPSS TO ANALYZE YOUR DATA</vt:lpstr>
      <vt:lpstr>            EXAMPLE OF A QUESTIONNAIRE</vt:lpstr>
      <vt:lpstr>             COMPLETED SPSS DATA PAGE</vt:lpstr>
      <vt:lpstr>ADVANTAGES OF USING ICT IN DATA ANALYSIS IN QUALITATIVE STRATEGY</vt:lpstr>
      <vt:lpstr>DISADVANTAGES OF USING ICT IN DATA ANALYSIS IN QUALITATIVE STRATEGY</vt:lpstr>
      <vt:lpstr>ADVANTAGES OF USING ICT IN DATA ANALYSIS IN QUANTITATIVE STRATEGY</vt:lpstr>
      <vt:lpstr>PowerPoint Presentation</vt:lpstr>
      <vt:lpstr>QUESTIONS AND COMMENTS</vt:lpstr>
      <vt:lpstr>                   TALK TO ME</vt:lpstr>
      <vt:lpstr>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PRINCIPLESOF POOR WRITNG</dc:title>
  <dc:creator>Administratr</dc:creator>
  <cp:lastModifiedBy>Odera Odera</cp:lastModifiedBy>
  <cp:revision>117</cp:revision>
  <dcterms:created xsi:type="dcterms:W3CDTF">2012-06-11T19:52:41Z</dcterms:created>
  <dcterms:modified xsi:type="dcterms:W3CDTF">2024-07-18T22:28:27Z</dcterms:modified>
</cp:coreProperties>
</file>