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4" r:id="rId5"/>
  </p:sldMasterIdLst>
  <p:notesMasterIdLst>
    <p:notesMasterId r:id="rId39"/>
  </p:notesMasterIdLst>
  <p:sldIdLst>
    <p:sldId id="257" r:id="rId6"/>
    <p:sldId id="292" r:id="rId7"/>
    <p:sldId id="258" r:id="rId8"/>
    <p:sldId id="259" r:id="rId9"/>
    <p:sldId id="266" r:id="rId10"/>
    <p:sldId id="260" r:id="rId11"/>
    <p:sldId id="261" r:id="rId12"/>
    <p:sldId id="262" r:id="rId13"/>
    <p:sldId id="265" r:id="rId14"/>
    <p:sldId id="263" r:id="rId15"/>
    <p:sldId id="267" r:id="rId16"/>
    <p:sldId id="290" r:id="rId17"/>
    <p:sldId id="284" r:id="rId18"/>
    <p:sldId id="291" r:id="rId19"/>
    <p:sldId id="264" r:id="rId20"/>
    <p:sldId id="271" r:id="rId21"/>
    <p:sldId id="268" r:id="rId22"/>
    <p:sldId id="269" r:id="rId23"/>
    <p:sldId id="270" r:id="rId24"/>
    <p:sldId id="273" r:id="rId25"/>
    <p:sldId id="274" r:id="rId26"/>
    <p:sldId id="275" r:id="rId27"/>
    <p:sldId id="277" r:id="rId28"/>
    <p:sldId id="278" r:id="rId29"/>
    <p:sldId id="279" r:id="rId30"/>
    <p:sldId id="280" r:id="rId31"/>
    <p:sldId id="282" r:id="rId32"/>
    <p:sldId id="276" r:id="rId33"/>
    <p:sldId id="285" r:id="rId34"/>
    <p:sldId id="286" r:id="rId35"/>
    <p:sldId id="288" r:id="rId36"/>
    <p:sldId id="289" r:id="rId37"/>
    <p:sldId id="2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NNAJI" initials="DN" lastIdx="1" clrIdx="0">
    <p:extLst>
      <p:ext uri="{19B8F6BF-5375-455C-9EA6-DF929625EA0E}">
        <p15:presenceInfo xmlns:p15="http://schemas.microsoft.com/office/powerpoint/2012/main" userId="DR NNAJ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840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%20NNAJI\AppData\Roaming\Microsoft\Excel\Book1%20(version%204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11108150630303"/>
          <c:y val="5.6399770492057105E-2"/>
          <c:w val="0.77475766075602837"/>
          <c:h val="0.646352604373210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Sheet1!$O$4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Sheet1!$N$5:$N$11</c:f>
              <c:numCache>
                <c:formatCode>General</c:formatCode>
                <c:ptCount val="7"/>
                <c:pt idx="0">
                  <c:v>1.5</c:v>
                </c:pt>
                <c:pt idx="1">
                  <c:v>3</c:v>
                </c:pt>
                <c:pt idx="2">
                  <c:v>4</c:v>
                </c:pt>
                <c:pt idx="3">
                  <c:v>8.5</c:v>
                </c:pt>
                <c:pt idx="4">
                  <c:v>10</c:v>
                </c:pt>
                <c:pt idx="5">
                  <c:v>13</c:v>
                </c:pt>
                <c:pt idx="6">
                  <c:v>13.5</c:v>
                </c:pt>
              </c:numCache>
            </c:numRef>
          </c:xVal>
          <c:yVal>
            <c:numRef>
              <c:f>Sheet1!$O$5:$O$11</c:f>
              <c:numCache>
                <c:formatCode>General</c:formatCode>
                <c:ptCount val="7"/>
                <c:pt idx="0">
                  <c:v>0.5</c:v>
                </c:pt>
                <c:pt idx="1">
                  <c:v>7</c:v>
                </c:pt>
                <c:pt idx="2">
                  <c:v>8.2000000000000011</c:v>
                </c:pt>
                <c:pt idx="3">
                  <c:v>6.5</c:v>
                </c:pt>
                <c:pt idx="4">
                  <c:v>8</c:v>
                </c:pt>
                <c:pt idx="5">
                  <c:v>8.3000000000000007</c:v>
                </c:pt>
                <c:pt idx="6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7B-4035-BBA0-B7565C0EF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15808"/>
        <c:axId val="116217728"/>
      </c:scatterChart>
      <c:valAx>
        <c:axId val="11621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17728"/>
        <c:crosses val="autoZero"/>
        <c:crossBetween val="midCat"/>
      </c:valAx>
      <c:valAx>
        <c:axId val="1162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15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Sheet1!$H$4:$H$11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</c:numCache>
            </c:numRef>
          </c:xVal>
          <c:yVal>
            <c:numRef>
              <c:f>Sheet1!$I$4:$I$11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9.5</c:v>
                </c:pt>
                <c:pt idx="3">
                  <c:v>10.5</c:v>
                </c:pt>
                <c:pt idx="4">
                  <c:v>11.7</c:v>
                </c:pt>
                <c:pt idx="5">
                  <c:v>12.4</c:v>
                </c:pt>
                <c:pt idx="6">
                  <c:v>13.2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A4-4AF9-AC4E-BFA56216A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89152"/>
        <c:axId val="120664448"/>
      </c:scatterChart>
      <c:valAx>
        <c:axId val="11668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64448"/>
        <c:crosses val="autoZero"/>
        <c:crossBetween val="midCat"/>
      </c:valAx>
      <c:valAx>
        <c:axId val="1206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89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Sheet1!$E$5:$E$11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xVal>
          <c:yVal>
            <c:numRef>
              <c:f>Sheet1!$F$5:$F$11</c:f>
              <c:numCache>
                <c:formatCode>General</c:formatCode>
                <c:ptCount val="7"/>
                <c:pt idx="0">
                  <c:v>5</c:v>
                </c:pt>
                <c:pt idx="1">
                  <c:v>20</c:v>
                </c:pt>
                <c:pt idx="2">
                  <c:v>21</c:v>
                </c:pt>
                <c:pt idx="3">
                  <c:v>25</c:v>
                </c:pt>
                <c:pt idx="4">
                  <c:v>33</c:v>
                </c:pt>
                <c:pt idx="5">
                  <c:v>45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92-4EE7-BDF0-D444A755A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674944"/>
        <c:axId val="120689792"/>
      </c:scatterChart>
      <c:valAx>
        <c:axId val="120674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source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89792"/>
        <c:crosses val="autoZero"/>
        <c:crossBetween val="midCat"/>
      </c:valAx>
      <c:valAx>
        <c:axId val="120689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Noise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74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66A4A-C960-496C-BC00-48852D7CFC82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03A647F-BC03-4631-83ED-33A689CE85CD}">
      <dgm:prSet phldrT="[Text]"/>
      <dgm:spPr/>
      <dgm:t>
        <a:bodyPr/>
        <a:lstStyle/>
        <a:p>
          <a:r>
            <a:rPr lang="en-US" b="1" dirty="0"/>
            <a:t>INFORMATION COMMUNICATION AND TECHNOLOGY (ICT)</a:t>
          </a:r>
          <a:endParaRPr lang="en-US" dirty="0"/>
        </a:p>
      </dgm:t>
    </dgm:pt>
    <dgm:pt modelId="{34E1C67C-E1EA-489A-9D05-80F1917F5F23}" type="parTrans" cxnId="{ED0AB816-B74F-4862-841A-9E3B84931BAF}">
      <dgm:prSet/>
      <dgm:spPr/>
      <dgm:t>
        <a:bodyPr/>
        <a:lstStyle/>
        <a:p>
          <a:endParaRPr lang="en-US"/>
        </a:p>
      </dgm:t>
    </dgm:pt>
    <dgm:pt modelId="{2C099E7D-AF84-4AD3-A1ED-1DBAB746A3B6}" type="sibTrans" cxnId="{ED0AB816-B74F-4862-841A-9E3B84931BAF}">
      <dgm:prSet/>
      <dgm:spPr/>
      <dgm:t>
        <a:bodyPr/>
        <a:lstStyle/>
        <a:p>
          <a:endParaRPr lang="en-US"/>
        </a:p>
      </dgm:t>
    </dgm:pt>
    <dgm:pt modelId="{6794CC2E-A7CE-4E80-92FD-7B40D678786F}">
      <dgm:prSet/>
      <dgm:spPr/>
      <dgm:t>
        <a:bodyPr/>
        <a:lstStyle/>
        <a:p>
          <a:r>
            <a:rPr lang="en-US" dirty="0"/>
            <a:t>General and Specific Application of ICT In Research</a:t>
          </a:r>
        </a:p>
      </dgm:t>
    </dgm:pt>
    <dgm:pt modelId="{EB358EA5-4D83-479D-B6B5-C1CC0E9D731A}" type="parTrans" cxnId="{88C4F161-645F-46E7-B060-0303458F04F7}">
      <dgm:prSet/>
      <dgm:spPr/>
      <dgm:t>
        <a:bodyPr/>
        <a:lstStyle/>
        <a:p>
          <a:endParaRPr lang="en-US"/>
        </a:p>
      </dgm:t>
    </dgm:pt>
    <dgm:pt modelId="{CC903786-38D9-425D-87C0-2D965472D254}" type="sibTrans" cxnId="{88C4F161-645F-46E7-B060-0303458F04F7}">
      <dgm:prSet/>
      <dgm:spPr/>
      <dgm:t>
        <a:bodyPr/>
        <a:lstStyle/>
        <a:p>
          <a:endParaRPr lang="en-US"/>
        </a:p>
      </dgm:t>
    </dgm:pt>
    <dgm:pt modelId="{035606C2-2E9D-43F6-A10A-AB69B20D6C10}">
      <dgm:prSet/>
      <dgm:spPr/>
      <dgm:t>
        <a:bodyPr/>
        <a:lstStyle/>
        <a:p>
          <a:r>
            <a:rPr lang="en-US"/>
            <a:t>ICT In Literature Search and Referencing</a:t>
          </a:r>
          <a:endParaRPr lang="en-US" dirty="0"/>
        </a:p>
      </dgm:t>
    </dgm:pt>
    <dgm:pt modelId="{33A804AE-11AC-4FD2-9C85-6C03DC501D90}" type="parTrans" cxnId="{A16E5641-39B5-4C18-91FD-0C95F6E40306}">
      <dgm:prSet/>
      <dgm:spPr/>
      <dgm:t>
        <a:bodyPr/>
        <a:lstStyle/>
        <a:p>
          <a:endParaRPr lang="en-US"/>
        </a:p>
      </dgm:t>
    </dgm:pt>
    <dgm:pt modelId="{2BE78A72-6D43-49B2-A21F-507911EC2442}" type="sibTrans" cxnId="{A16E5641-39B5-4C18-91FD-0C95F6E40306}">
      <dgm:prSet/>
      <dgm:spPr/>
      <dgm:t>
        <a:bodyPr/>
        <a:lstStyle/>
        <a:p>
          <a:endParaRPr lang="en-US"/>
        </a:p>
      </dgm:t>
    </dgm:pt>
    <dgm:pt modelId="{D902DEF0-37BE-49D0-89A2-346FB103CE19}">
      <dgm:prSet/>
      <dgm:spPr/>
      <dgm:t>
        <a:bodyPr/>
        <a:lstStyle/>
        <a:p>
          <a:r>
            <a:rPr lang="en-US"/>
            <a:t>Article Submission and Publication Made Easy Through ICT</a:t>
          </a:r>
          <a:endParaRPr lang="en-US" dirty="0"/>
        </a:p>
      </dgm:t>
    </dgm:pt>
    <dgm:pt modelId="{A0F9AF3A-8F64-4DA1-B35C-D4CBB8AF7E9D}" type="parTrans" cxnId="{22D123DB-9062-46F2-872F-520206A29BA1}">
      <dgm:prSet/>
      <dgm:spPr/>
      <dgm:t>
        <a:bodyPr/>
        <a:lstStyle/>
        <a:p>
          <a:endParaRPr lang="en-US"/>
        </a:p>
      </dgm:t>
    </dgm:pt>
    <dgm:pt modelId="{0F9A1387-2ED1-442B-ACC0-6F66CC6B461C}" type="sibTrans" cxnId="{22D123DB-9062-46F2-872F-520206A29BA1}">
      <dgm:prSet/>
      <dgm:spPr/>
      <dgm:t>
        <a:bodyPr/>
        <a:lstStyle/>
        <a:p>
          <a:endParaRPr lang="en-US"/>
        </a:p>
      </dgm:t>
    </dgm:pt>
    <dgm:pt modelId="{B5E8C224-CE51-4E3B-A23D-E87172F899F6}">
      <dgm:prSet/>
      <dgm:spPr/>
      <dgm:t>
        <a:bodyPr/>
        <a:lstStyle/>
        <a:p>
          <a:r>
            <a:rPr lang="en-US" b="1"/>
            <a:t>DATA ANALYSES</a:t>
          </a:r>
          <a:endParaRPr lang="en-US" b="1" dirty="0"/>
        </a:p>
      </dgm:t>
    </dgm:pt>
    <dgm:pt modelId="{C0789175-8E0E-45B2-8AE3-63F17760359A}" type="parTrans" cxnId="{C74B95C8-6915-47FF-B275-5D8B0F0B99EB}">
      <dgm:prSet/>
      <dgm:spPr/>
      <dgm:t>
        <a:bodyPr/>
        <a:lstStyle/>
        <a:p>
          <a:endParaRPr lang="en-US"/>
        </a:p>
      </dgm:t>
    </dgm:pt>
    <dgm:pt modelId="{EA667589-70A7-4826-81C2-9D846A12670A}" type="sibTrans" cxnId="{C74B95C8-6915-47FF-B275-5D8B0F0B99EB}">
      <dgm:prSet/>
      <dgm:spPr/>
      <dgm:t>
        <a:bodyPr/>
        <a:lstStyle/>
        <a:p>
          <a:endParaRPr lang="en-US"/>
        </a:p>
      </dgm:t>
    </dgm:pt>
    <dgm:pt modelId="{3CEEC728-D73A-41DB-8C86-C5AF20D64160}">
      <dgm:prSet/>
      <dgm:spPr/>
      <dgm:t>
        <a:bodyPr/>
        <a:lstStyle/>
        <a:p>
          <a:r>
            <a:rPr lang="en-US"/>
            <a:t>Data Collection</a:t>
          </a:r>
          <a:endParaRPr lang="en-US" dirty="0"/>
        </a:p>
      </dgm:t>
    </dgm:pt>
    <dgm:pt modelId="{A40E1C6D-9BE1-470F-8497-EABF3ABB9571}" type="parTrans" cxnId="{24EE16D9-3596-4D09-9B40-3892B6F7A32E}">
      <dgm:prSet/>
      <dgm:spPr/>
      <dgm:t>
        <a:bodyPr/>
        <a:lstStyle/>
        <a:p>
          <a:endParaRPr lang="en-US"/>
        </a:p>
      </dgm:t>
    </dgm:pt>
    <dgm:pt modelId="{9B1A6D1B-9BD2-48B6-89BF-0A58C07BB9B6}" type="sibTrans" cxnId="{24EE16D9-3596-4D09-9B40-3892B6F7A32E}">
      <dgm:prSet/>
      <dgm:spPr/>
      <dgm:t>
        <a:bodyPr/>
        <a:lstStyle/>
        <a:p>
          <a:endParaRPr lang="en-US"/>
        </a:p>
      </dgm:t>
    </dgm:pt>
    <dgm:pt modelId="{F77AB0E9-618F-400A-8DC8-5456BE7463D4}">
      <dgm:prSet/>
      <dgm:spPr/>
      <dgm:t>
        <a:bodyPr/>
        <a:lstStyle/>
        <a:p>
          <a:r>
            <a:rPr lang="en-US"/>
            <a:t>Tips for Reliable Data Analyses</a:t>
          </a:r>
          <a:endParaRPr lang="en-US" dirty="0"/>
        </a:p>
      </dgm:t>
    </dgm:pt>
    <dgm:pt modelId="{FCC4503F-909F-44AA-A7C6-175466A91C05}" type="parTrans" cxnId="{53A6E0FE-DC53-4496-920E-3CE5BF11BDE7}">
      <dgm:prSet/>
      <dgm:spPr/>
      <dgm:t>
        <a:bodyPr/>
        <a:lstStyle/>
        <a:p>
          <a:endParaRPr lang="en-US"/>
        </a:p>
      </dgm:t>
    </dgm:pt>
    <dgm:pt modelId="{0E30AB9E-9D53-4794-A530-676E8AA4F660}" type="sibTrans" cxnId="{53A6E0FE-DC53-4496-920E-3CE5BF11BDE7}">
      <dgm:prSet/>
      <dgm:spPr/>
      <dgm:t>
        <a:bodyPr/>
        <a:lstStyle/>
        <a:p>
          <a:endParaRPr lang="en-US"/>
        </a:p>
      </dgm:t>
    </dgm:pt>
    <dgm:pt modelId="{6F72B915-485D-4522-8000-39CC26029EF3}">
      <dgm:prSet/>
      <dgm:spPr/>
      <dgm:t>
        <a:bodyPr/>
        <a:lstStyle/>
        <a:p>
          <a:r>
            <a:rPr lang="en-US"/>
            <a:t>Requirements for Data Analyses</a:t>
          </a:r>
          <a:endParaRPr lang="en-US" dirty="0"/>
        </a:p>
      </dgm:t>
    </dgm:pt>
    <dgm:pt modelId="{75E9F99C-D2F9-487E-AD6B-FA0DC6FAE755}" type="parTrans" cxnId="{9639E287-E964-4992-B621-E0D9328C18FC}">
      <dgm:prSet/>
      <dgm:spPr/>
      <dgm:t>
        <a:bodyPr/>
        <a:lstStyle/>
        <a:p>
          <a:endParaRPr lang="en-US"/>
        </a:p>
      </dgm:t>
    </dgm:pt>
    <dgm:pt modelId="{99520261-8FE5-448B-881D-C26C4F2BC1CA}" type="sibTrans" cxnId="{9639E287-E964-4992-B621-E0D9328C18FC}">
      <dgm:prSet/>
      <dgm:spPr/>
      <dgm:t>
        <a:bodyPr/>
        <a:lstStyle/>
        <a:p>
          <a:endParaRPr lang="en-US"/>
        </a:p>
      </dgm:t>
    </dgm:pt>
    <dgm:pt modelId="{B5C3FAF7-9F74-440A-ACA2-B524B446207D}">
      <dgm:prSet/>
      <dgm:spPr/>
      <dgm:t>
        <a:bodyPr/>
        <a:lstStyle/>
        <a:p>
          <a:r>
            <a:rPr lang="en-US"/>
            <a:t>Types Data</a:t>
          </a:r>
          <a:endParaRPr lang="en-US" dirty="0"/>
        </a:p>
      </dgm:t>
    </dgm:pt>
    <dgm:pt modelId="{819B4B8C-9E7F-4C7D-B4B0-AE013EBE0522}" type="parTrans" cxnId="{07A8B9C8-E419-4B3F-9231-3CE4292F99C7}">
      <dgm:prSet/>
      <dgm:spPr/>
      <dgm:t>
        <a:bodyPr/>
        <a:lstStyle/>
        <a:p>
          <a:endParaRPr lang="en-US"/>
        </a:p>
      </dgm:t>
    </dgm:pt>
    <dgm:pt modelId="{3699720A-CFA5-4EE6-8BC0-A025D19D0A47}" type="sibTrans" cxnId="{07A8B9C8-E419-4B3F-9231-3CE4292F99C7}">
      <dgm:prSet/>
      <dgm:spPr/>
      <dgm:t>
        <a:bodyPr/>
        <a:lstStyle/>
        <a:p>
          <a:endParaRPr lang="en-US"/>
        </a:p>
      </dgm:t>
    </dgm:pt>
    <dgm:pt modelId="{C894F3EB-E424-48BE-A195-9B9B4EB68632}">
      <dgm:prSet/>
      <dgm:spPr/>
      <dgm:t>
        <a:bodyPr/>
        <a:lstStyle/>
        <a:p>
          <a:r>
            <a:rPr lang="en-US"/>
            <a:t>Purpose of Data Analyses</a:t>
          </a:r>
          <a:endParaRPr lang="en-US" dirty="0"/>
        </a:p>
      </dgm:t>
    </dgm:pt>
    <dgm:pt modelId="{87FF6F05-614B-425B-B10A-EAB91E501BD3}" type="parTrans" cxnId="{D514F18D-33A0-47A8-AD3F-43B8814AAD39}">
      <dgm:prSet/>
      <dgm:spPr/>
      <dgm:t>
        <a:bodyPr/>
        <a:lstStyle/>
        <a:p>
          <a:endParaRPr lang="en-US"/>
        </a:p>
      </dgm:t>
    </dgm:pt>
    <dgm:pt modelId="{2AA08777-DA21-4F23-8512-526F87686DB0}" type="sibTrans" cxnId="{D514F18D-33A0-47A8-AD3F-43B8814AAD39}">
      <dgm:prSet/>
      <dgm:spPr/>
      <dgm:t>
        <a:bodyPr/>
        <a:lstStyle/>
        <a:p>
          <a:endParaRPr lang="en-US"/>
        </a:p>
      </dgm:t>
    </dgm:pt>
    <dgm:pt modelId="{3E2EE61F-2F2A-4B95-A5C4-83042A26A738}">
      <dgm:prSet/>
      <dgm:spPr/>
      <dgm:t>
        <a:bodyPr/>
        <a:lstStyle/>
        <a:p>
          <a:r>
            <a:rPr lang="en-US"/>
            <a:t>Dealing with Outliers and Missing Values</a:t>
          </a:r>
          <a:endParaRPr lang="en-US" dirty="0"/>
        </a:p>
      </dgm:t>
    </dgm:pt>
    <dgm:pt modelId="{8F124B85-7422-4621-8561-A170CD370E83}" type="parTrans" cxnId="{C82B188F-C4F5-4EA6-A618-03876D6F82B3}">
      <dgm:prSet/>
      <dgm:spPr/>
      <dgm:t>
        <a:bodyPr/>
        <a:lstStyle/>
        <a:p>
          <a:endParaRPr lang="en-US"/>
        </a:p>
      </dgm:t>
    </dgm:pt>
    <dgm:pt modelId="{A27A92B3-3E47-45A7-9C00-2806B327A7AE}" type="sibTrans" cxnId="{C82B188F-C4F5-4EA6-A618-03876D6F82B3}">
      <dgm:prSet/>
      <dgm:spPr/>
      <dgm:t>
        <a:bodyPr/>
        <a:lstStyle/>
        <a:p>
          <a:endParaRPr lang="en-US"/>
        </a:p>
      </dgm:t>
    </dgm:pt>
    <dgm:pt modelId="{AB326569-7838-4502-B03F-F42CC38D7D94}">
      <dgm:prSet/>
      <dgm:spPr/>
      <dgm:t>
        <a:bodyPr/>
        <a:lstStyle/>
        <a:p>
          <a:r>
            <a:rPr lang="en-US"/>
            <a:t>Types of Data Analyses</a:t>
          </a:r>
          <a:endParaRPr lang="en-US" dirty="0"/>
        </a:p>
      </dgm:t>
    </dgm:pt>
    <dgm:pt modelId="{ED409798-95DF-43A4-96D7-5228EEA6174F}" type="parTrans" cxnId="{DF9622B1-B3FE-4B54-9EEE-7EB801F7BD31}">
      <dgm:prSet/>
      <dgm:spPr/>
      <dgm:t>
        <a:bodyPr/>
        <a:lstStyle/>
        <a:p>
          <a:endParaRPr lang="en-US"/>
        </a:p>
      </dgm:t>
    </dgm:pt>
    <dgm:pt modelId="{A2381157-153A-47D1-A732-30537DA26E32}" type="sibTrans" cxnId="{DF9622B1-B3FE-4B54-9EEE-7EB801F7BD31}">
      <dgm:prSet/>
      <dgm:spPr/>
      <dgm:t>
        <a:bodyPr/>
        <a:lstStyle/>
        <a:p>
          <a:endParaRPr lang="en-US"/>
        </a:p>
      </dgm:t>
    </dgm:pt>
    <dgm:pt modelId="{CDCC5976-925A-427D-BDF9-7C58D2BFA12E}" type="pres">
      <dgm:prSet presAssocID="{E9E66A4A-C960-496C-BC00-48852D7CFC82}" presName="Name0" presStyleCnt="0">
        <dgm:presLayoutVars>
          <dgm:dir/>
          <dgm:resizeHandles val="exact"/>
        </dgm:presLayoutVars>
      </dgm:prSet>
      <dgm:spPr/>
    </dgm:pt>
    <dgm:pt modelId="{F2BD9E1D-8085-422F-A7E0-33D7224C1EA6}" type="pres">
      <dgm:prSet presAssocID="{D03A647F-BC03-4631-83ED-33A689CE85CD}" presName="node" presStyleLbl="node1" presStyleIdx="0" presStyleCnt="2">
        <dgm:presLayoutVars>
          <dgm:bulletEnabled val="1"/>
        </dgm:presLayoutVars>
      </dgm:prSet>
      <dgm:spPr/>
    </dgm:pt>
    <dgm:pt modelId="{2B4F40C7-C5FD-4A22-9AA0-CB6B685BE4E9}" type="pres">
      <dgm:prSet presAssocID="{2C099E7D-AF84-4AD3-A1ED-1DBAB746A3B6}" presName="sibTrans" presStyleCnt="0"/>
      <dgm:spPr/>
    </dgm:pt>
    <dgm:pt modelId="{5696B89B-69C4-4AA2-AD23-1F32E730F7DB}" type="pres">
      <dgm:prSet presAssocID="{B5E8C224-CE51-4E3B-A23D-E87172F899F6}" presName="node" presStyleLbl="node1" presStyleIdx="1" presStyleCnt="2">
        <dgm:presLayoutVars>
          <dgm:bulletEnabled val="1"/>
        </dgm:presLayoutVars>
      </dgm:prSet>
      <dgm:spPr/>
    </dgm:pt>
  </dgm:ptLst>
  <dgm:cxnLst>
    <dgm:cxn modelId="{ED0AB816-B74F-4862-841A-9E3B84931BAF}" srcId="{E9E66A4A-C960-496C-BC00-48852D7CFC82}" destId="{D03A647F-BC03-4631-83ED-33A689CE85CD}" srcOrd="0" destOrd="0" parTransId="{34E1C67C-E1EA-489A-9D05-80F1917F5F23}" sibTransId="{2C099E7D-AF84-4AD3-A1ED-1DBAB746A3B6}"/>
    <dgm:cxn modelId="{4FB4F528-FC04-43AA-A42E-9697DD4BDFFF}" type="presOf" srcId="{3E2EE61F-2F2A-4B95-A5C4-83042A26A738}" destId="{5696B89B-69C4-4AA2-AD23-1F32E730F7DB}" srcOrd="0" destOrd="6" presId="urn:microsoft.com/office/officeart/2005/8/layout/hList6"/>
    <dgm:cxn modelId="{8D64AF29-8B6A-40C5-B333-E01DC1308078}" type="presOf" srcId="{6F72B915-485D-4522-8000-39CC26029EF3}" destId="{5696B89B-69C4-4AA2-AD23-1F32E730F7DB}" srcOrd="0" destOrd="3" presId="urn:microsoft.com/office/officeart/2005/8/layout/hList6"/>
    <dgm:cxn modelId="{00A3B42C-836A-406A-959F-A0A84657694B}" type="presOf" srcId="{B5E8C224-CE51-4E3B-A23D-E87172F899F6}" destId="{5696B89B-69C4-4AA2-AD23-1F32E730F7DB}" srcOrd="0" destOrd="0" presId="urn:microsoft.com/office/officeart/2005/8/layout/hList6"/>
    <dgm:cxn modelId="{A16E5641-39B5-4C18-91FD-0C95F6E40306}" srcId="{D03A647F-BC03-4631-83ED-33A689CE85CD}" destId="{035606C2-2E9D-43F6-A10A-AB69B20D6C10}" srcOrd="1" destOrd="0" parTransId="{33A804AE-11AC-4FD2-9C85-6C03DC501D90}" sibTransId="{2BE78A72-6D43-49B2-A21F-507911EC2442}"/>
    <dgm:cxn modelId="{88C4F161-645F-46E7-B060-0303458F04F7}" srcId="{D03A647F-BC03-4631-83ED-33A689CE85CD}" destId="{6794CC2E-A7CE-4E80-92FD-7B40D678786F}" srcOrd="0" destOrd="0" parTransId="{EB358EA5-4D83-479D-B6B5-C1CC0E9D731A}" sibTransId="{CC903786-38D9-425D-87C0-2D965472D254}"/>
    <dgm:cxn modelId="{E405714B-690B-4496-91E7-BB5A15AB0205}" type="presOf" srcId="{C894F3EB-E424-48BE-A195-9B9B4EB68632}" destId="{5696B89B-69C4-4AA2-AD23-1F32E730F7DB}" srcOrd="0" destOrd="5" presId="urn:microsoft.com/office/officeart/2005/8/layout/hList6"/>
    <dgm:cxn modelId="{8C041A52-DAB3-4947-9A6E-91CE7E8D52DF}" type="presOf" srcId="{AB326569-7838-4502-B03F-F42CC38D7D94}" destId="{5696B89B-69C4-4AA2-AD23-1F32E730F7DB}" srcOrd="0" destOrd="7" presId="urn:microsoft.com/office/officeart/2005/8/layout/hList6"/>
    <dgm:cxn modelId="{9639E287-E964-4992-B621-E0D9328C18FC}" srcId="{B5E8C224-CE51-4E3B-A23D-E87172F899F6}" destId="{6F72B915-485D-4522-8000-39CC26029EF3}" srcOrd="2" destOrd="0" parTransId="{75E9F99C-D2F9-487E-AD6B-FA0DC6FAE755}" sibTransId="{99520261-8FE5-448B-881D-C26C4F2BC1CA}"/>
    <dgm:cxn modelId="{D514F18D-33A0-47A8-AD3F-43B8814AAD39}" srcId="{B5E8C224-CE51-4E3B-A23D-E87172F899F6}" destId="{C894F3EB-E424-48BE-A195-9B9B4EB68632}" srcOrd="4" destOrd="0" parTransId="{87FF6F05-614B-425B-B10A-EAB91E501BD3}" sibTransId="{2AA08777-DA21-4F23-8512-526F87686DB0}"/>
    <dgm:cxn modelId="{C82B188F-C4F5-4EA6-A618-03876D6F82B3}" srcId="{B5E8C224-CE51-4E3B-A23D-E87172F899F6}" destId="{3E2EE61F-2F2A-4B95-A5C4-83042A26A738}" srcOrd="5" destOrd="0" parTransId="{8F124B85-7422-4621-8561-A170CD370E83}" sibTransId="{A27A92B3-3E47-45A7-9C00-2806B327A7AE}"/>
    <dgm:cxn modelId="{D71F5C93-20A7-4F6E-B4C8-395DDDEB876B}" type="presOf" srcId="{6794CC2E-A7CE-4E80-92FD-7B40D678786F}" destId="{F2BD9E1D-8085-422F-A7E0-33D7224C1EA6}" srcOrd="0" destOrd="1" presId="urn:microsoft.com/office/officeart/2005/8/layout/hList6"/>
    <dgm:cxn modelId="{13624E9C-2850-4087-8763-B08E76FD6972}" type="presOf" srcId="{E9E66A4A-C960-496C-BC00-48852D7CFC82}" destId="{CDCC5976-925A-427D-BDF9-7C58D2BFA12E}" srcOrd="0" destOrd="0" presId="urn:microsoft.com/office/officeart/2005/8/layout/hList6"/>
    <dgm:cxn modelId="{DF9622B1-B3FE-4B54-9EEE-7EB801F7BD31}" srcId="{B5E8C224-CE51-4E3B-A23D-E87172F899F6}" destId="{AB326569-7838-4502-B03F-F42CC38D7D94}" srcOrd="6" destOrd="0" parTransId="{ED409798-95DF-43A4-96D7-5228EEA6174F}" sibTransId="{A2381157-153A-47D1-A732-30537DA26E32}"/>
    <dgm:cxn modelId="{07946DC2-EA4A-469D-A3C3-DF6C135AC910}" type="presOf" srcId="{D03A647F-BC03-4631-83ED-33A689CE85CD}" destId="{F2BD9E1D-8085-422F-A7E0-33D7224C1EA6}" srcOrd="0" destOrd="0" presId="urn:microsoft.com/office/officeart/2005/8/layout/hList6"/>
    <dgm:cxn modelId="{C74B95C8-6915-47FF-B275-5D8B0F0B99EB}" srcId="{E9E66A4A-C960-496C-BC00-48852D7CFC82}" destId="{B5E8C224-CE51-4E3B-A23D-E87172F899F6}" srcOrd="1" destOrd="0" parTransId="{C0789175-8E0E-45B2-8AE3-63F17760359A}" sibTransId="{EA667589-70A7-4826-81C2-9D846A12670A}"/>
    <dgm:cxn modelId="{07A8B9C8-E419-4B3F-9231-3CE4292F99C7}" srcId="{B5E8C224-CE51-4E3B-A23D-E87172F899F6}" destId="{B5C3FAF7-9F74-440A-ACA2-B524B446207D}" srcOrd="3" destOrd="0" parTransId="{819B4B8C-9E7F-4C7D-B4B0-AE013EBE0522}" sibTransId="{3699720A-CFA5-4EE6-8BC0-A025D19D0A47}"/>
    <dgm:cxn modelId="{C018D8D0-5674-47E6-B76A-BB1916F23F04}" type="presOf" srcId="{3CEEC728-D73A-41DB-8C86-C5AF20D64160}" destId="{5696B89B-69C4-4AA2-AD23-1F32E730F7DB}" srcOrd="0" destOrd="1" presId="urn:microsoft.com/office/officeart/2005/8/layout/hList6"/>
    <dgm:cxn modelId="{24EE16D9-3596-4D09-9B40-3892B6F7A32E}" srcId="{B5E8C224-CE51-4E3B-A23D-E87172F899F6}" destId="{3CEEC728-D73A-41DB-8C86-C5AF20D64160}" srcOrd="0" destOrd="0" parTransId="{A40E1C6D-9BE1-470F-8497-EABF3ABB9571}" sibTransId="{9B1A6D1B-9BD2-48B6-89BF-0A58C07BB9B6}"/>
    <dgm:cxn modelId="{22D123DB-9062-46F2-872F-520206A29BA1}" srcId="{D03A647F-BC03-4631-83ED-33A689CE85CD}" destId="{D902DEF0-37BE-49D0-89A2-346FB103CE19}" srcOrd="2" destOrd="0" parTransId="{A0F9AF3A-8F64-4DA1-B35C-D4CBB8AF7E9D}" sibTransId="{0F9A1387-2ED1-442B-ACC0-6F66CC6B461C}"/>
    <dgm:cxn modelId="{CC6D82DB-4605-4615-80F0-BCA15081D830}" type="presOf" srcId="{035606C2-2E9D-43F6-A10A-AB69B20D6C10}" destId="{F2BD9E1D-8085-422F-A7E0-33D7224C1EA6}" srcOrd="0" destOrd="2" presId="urn:microsoft.com/office/officeart/2005/8/layout/hList6"/>
    <dgm:cxn modelId="{CC4933DE-C7CE-43D7-8B46-54EDA7D134E5}" type="presOf" srcId="{D902DEF0-37BE-49D0-89A2-346FB103CE19}" destId="{F2BD9E1D-8085-422F-A7E0-33D7224C1EA6}" srcOrd="0" destOrd="3" presId="urn:microsoft.com/office/officeart/2005/8/layout/hList6"/>
    <dgm:cxn modelId="{635842F9-31F1-4043-8180-EE7159C5DE56}" type="presOf" srcId="{B5C3FAF7-9F74-440A-ACA2-B524B446207D}" destId="{5696B89B-69C4-4AA2-AD23-1F32E730F7DB}" srcOrd="0" destOrd="4" presId="urn:microsoft.com/office/officeart/2005/8/layout/hList6"/>
    <dgm:cxn modelId="{B17786FB-E7C3-4A74-8F45-BC7F4B8A7421}" type="presOf" srcId="{F77AB0E9-618F-400A-8DC8-5456BE7463D4}" destId="{5696B89B-69C4-4AA2-AD23-1F32E730F7DB}" srcOrd="0" destOrd="2" presId="urn:microsoft.com/office/officeart/2005/8/layout/hList6"/>
    <dgm:cxn modelId="{53A6E0FE-DC53-4496-920E-3CE5BF11BDE7}" srcId="{B5E8C224-CE51-4E3B-A23D-E87172F899F6}" destId="{F77AB0E9-618F-400A-8DC8-5456BE7463D4}" srcOrd="1" destOrd="0" parTransId="{FCC4503F-909F-44AA-A7C6-175466A91C05}" sibTransId="{0E30AB9E-9D53-4794-A530-676E8AA4F660}"/>
    <dgm:cxn modelId="{6CA46778-2702-4DF1-BE2E-2302C9BAEAA9}" type="presParOf" srcId="{CDCC5976-925A-427D-BDF9-7C58D2BFA12E}" destId="{F2BD9E1D-8085-422F-A7E0-33D7224C1EA6}" srcOrd="0" destOrd="0" presId="urn:microsoft.com/office/officeart/2005/8/layout/hList6"/>
    <dgm:cxn modelId="{19C54B35-E91F-4DAF-9093-4031D41C36E6}" type="presParOf" srcId="{CDCC5976-925A-427D-BDF9-7C58D2BFA12E}" destId="{2B4F40C7-C5FD-4A22-9AA0-CB6B685BE4E9}" srcOrd="1" destOrd="0" presId="urn:microsoft.com/office/officeart/2005/8/layout/hList6"/>
    <dgm:cxn modelId="{EBA5240E-C509-4E90-BA95-65982D2960BA}" type="presParOf" srcId="{CDCC5976-925A-427D-BDF9-7C58D2BFA12E}" destId="{5696B89B-69C4-4AA2-AD23-1F32E730F7D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0A983-1FC1-439A-86B1-BBA9A7170530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813DA6-AAE5-49EC-A1E4-71A5FEFDE695}">
      <dgm:prSet phldrT="[Text]"/>
      <dgm:spPr/>
      <dgm:t>
        <a:bodyPr/>
        <a:lstStyle/>
        <a:p>
          <a:r>
            <a:rPr lang="en-US" dirty="0"/>
            <a:t>Level 1</a:t>
          </a:r>
        </a:p>
      </dgm:t>
    </dgm:pt>
    <dgm:pt modelId="{5C96ED9C-3785-4409-8C55-C95183484CD8}" type="parTrans" cxnId="{AF88E378-75A1-4F56-BB3E-9F82278B06E2}">
      <dgm:prSet/>
      <dgm:spPr/>
      <dgm:t>
        <a:bodyPr/>
        <a:lstStyle/>
        <a:p>
          <a:endParaRPr lang="en-US"/>
        </a:p>
      </dgm:t>
    </dgm:pt>
    <dgm:pt modelId="{EF27548C-B28F-4F51-86EA-58D4AEA376C2}" type="sibTrans" cxnId="{AF88E378-75A1-4F56-BB3E-9F82278B06E2}">
      <dgm:prSet/>
      <dgm:spPr/>
      <dgm:t>
        <a:bodyPr/>
        <a:lstStyle/>
        <a:p>
          <a:endParaRPr lang="en-US"/>
        </a:p>
      </dgm:t>
    </dgm:pt>
    <dgm:pt modelId="{CB0B1B3F-B506-4293-84DD-2E7EF7014625}">
      <dgm:prSet phldrT="[Text]"/>
      <dgm:spPr/>
      <dgm:t>
        <a:bodyPr/>
        <a:lstStyle/>
        <a:p>
          <a:r>
            <a:rPr lang="en-US" dirty="0"/>
            <a:t>Information gathering</a:t>
          </a:r>
        </a:p>
      </dgm:t>
    </dgm:pt>
    <dgm:pt modelId="{AB30231D-AC95-4EC6-8D21-98377EB9B0D1}" type="parTrans" cxnId="{ECCC5BBD-E36F-46CA-A318-90230D92DCB2}">
      <dgm:prSet/>
      <dgm:spPr/>
      <dgm:t>
        <a:bodyPr/>
        <a:lstStyle/>
        <a:p>
          <a:endParaRPr lang="en-US"/>
        </a:p>
      </dgm:t>
    </dgm:pt>
    <dgm:pt modelId="{0532079E-0047-41DD-8589-029F284F6DA9}" type="sibTrans" cxnId="{ECCC5BBD-E36F-46CA-A318-90230D92DCB2}">
      <dgm:prSet/>
      <dgm:spPr/>
      <dgm:t>
        <a:bodyPr/>
        <a:lstStyle/>
        <a:p>
          <a:endParaRPr lang="en-US"/>
        </a:p>
      </dgm:t>
    </dgm:pt>
    <dgm:pt modelId="{56933D8C-2CD7-4AC0-B472-4B413F70690A}">
      <dgm:prSet phldrT="[Text]"/>
      <dgm:spPr/>
      <dgm:t>
        <a:bodyPr/>
        <a:lstStyle/>
        <a:p>
          <a:r>
            <a:rPr lang="en-US" dirty="0"/>
            <a:t>Data collection</a:t>
          </a:r>
        </a:p>
      </dgm:t>
    </dgm:pt>
    <dgm:pt modelId="{1F9199E3-B3CD-456F-8968-C49235A29206}" type="parTrans" cxnId="{A138A4D5-D5F3-4E2B-9F4D-E9D35A6BB7F6}">
      <dgm:prSet/>
      <dgm:spPr/>
      <dgm:t>
        <a:bodyPr/>
        <a:lstStyle/>
        <a:p>
          <a:endParaRPr lang="en-US"/>
        </a:p>
      </dgm:t>
    </dgm:pt>
    <dgm:pt modelId="{44D65947-9A2C-4EED-96C4-986FAA99B777}" type="sibTrans" cxnId="{A138A4D5-D5F3-4E2B-9F4D-E9D35A6BB7F6}">
      <dgm:prSet/>
      <dgm:spPr/>
      <dgm:t>
        <a:bodyPr/>
        <a:lstStyle/>
        <a:p>
          <a:endParaRPr lang="en-US"/>
        </a:p>
      </dgm:t>
    </dgm:pt>
    <dgm:pt modelId="{A9560C9C-DECE-4577-AD45-B97712CD3718}">
      <dgm:prSet phldrT="[Text]"/>
      <dgm:spPr/>
      <dgm:t>
        <a:bodyPr/>
        <a:lstStyle/>
        <a:p>
          <a:r>
            <a:rPr lang="en-US" dirty="0"/>
            <a:t>Level 2</a:t>
          </a:r>
        </a:p>
      </dgm:t>
    </dgm:pt>
    <dgm:pt modelId="{E09F1FA0-92C2-4EC8-915B-0747A50B7106}" type="parTrans" cxnId="{92868C0C-E2D6-4005-8AA3-B3A4FF697135}">
      <dgm:prSet/>
      <dgm:spPr/>
      <dgm:t>
        <a:bodyPr/>
        <a:lstStyle/>
        <a:p>
          <a:endParaRPr lang="en-US"/>
        </a:p>
      </dgm:t>
    </dgm:pt>
    <dgm:pt modelId="{3294E540-6870-4A54-85AD-2AACA4F8CF6D}" type="sibTrans" cxnId="{92868C0C-E2D6-4005-8AA3-B3A4FF697135}">
      <dgm:prSet/>
      <dgm:spPr/>
      <dgm:t>
        <a:bodyPr/>
        <a:lstStyle/>
        <a:p>
          <a:endParaRPr lang="en-US"/>
        </a:p>
      </dgm:t>
    </dgm:pt>
    <dgm:pt modelId="{9406C24D-A434-4D91-A95A-E2D39E93C1A6}">
      <dgm:prSet phldrT="[Text]"/>
      <dgm:spPr/>
      <dgm:t>
        <a:bodyPr/>
        <a:lstStyle/>
        <a:p>
          <a:r>
            <a:rPr lang="en-US" dirty="0"/>
            <a:t>Data synthesis and Analyses</a:t>
          </a:r>
        </a:p>
      </dgm:t>
    </dgm:pt>
    <dgm:pt modelId="{5AF24046-5068-4049-BDE2-15D27FFE134B}" type="parTrans" cxnId="{90997DF3-E75D-4000-86F6-73DE674F747A}">
      <dgm:prSet/>
      <dgm:spPr/>
      <dgm:t>
        <a:bodyPr/>
        <a:lstStyle/>
        <a:p>
          <a:endParaRPr lang="en-US"/>
        </a:p>
      </dgm:t>
    </dgm:pt>
    <dgm:pt modelId="{E35CACE4-9C35-411B-A697-33F5E7CD0BC6}" type="sibTrans" cxnId="{90997DF3-E75D-4000-86F6-73DE674F747A}">
      <dgm:prSet/>
      <dgm:spPr/>
      <dgm:t>
        <a:bodyPr/>
        <a:lstStyle/>
        <a:p>
          <a:endParaRPr lang="en-US"/>
        </a:p>
      </dgm:t>
    </dgm:pt>
    <dgm:pt modelId="{44E2DB3F-569A-477A-8371-2A5A62824D6D}">
      <dgm:prSet phldrT="[Text]"/>
      <dgm:spPr/>
      <dgm:t>
        <a:bodyPr/>
        <a:lstStyle/>
        <a:p>
          <a:r>
            <a:rPr lang="en-US" dirty="0"/>
            <a:t>Inferences &amp; interpretations</a:t>
          </a:r>
        </a:p>
      </dgm:t>
    </dgm:pt>
    <dgm:pt modelId="{F5BFDE3A-C547-4DF2-9A75-0C392747ADA8}" type="parTrans" cxnId="{E8211E2A-F398-4562-B1A4-EEDE3077B353}">
      <dgm:prSet/>
      <dgm:spPr/>
      <dgm:t>
        <a:bodyPr/>
        <a:lstStyle/>
        <a:p>
          <a:endParaRPr lang="en-US"/>
        </a:p>
      </dgm:t>
    </dgm:pt>
    <dgm:pt modelId="{C8315C59-AE38-475D-A045-9E61E03DBED1}" type="sibTrans" cxnId="{E8211E2A-F398-4562-B1A4-EEDE3077B353}">
      <dgm:prSet/>
      <dgm:spPr/>
      <dgm:t>
        <a:bodyPr/>
        <a:lstStyle/>
        <a:p>
          <a:endParaRPr lang="en-US"/>
        </a:p>
      </dgm:t>
    </dgm:pt>
    <dgm:pt modelId="{B0BAD9CB-3C14-49F1-B312-58C4A3CC1461}">
      <dgm:prSet phldrT="[Text]"/>
      <dgm:spPr/>
      <dgm:t>
        <a:bodyPr/>
        <a:lstStyle/>
        <a:p>
          <a:r>
            <a:rPr lang="en-US" dirty="0"/>
            <a:t>Level 3</a:t>
          </a:r>
        </a:p>
      </dgm:t>
    </dgm:pt>
    <dgm:pt modelId="{F3225958-8F34-448D-8E68-1C78E4B895AB}" type="parTrans" cxnId="{1C2382F4-6C87-4DB3-9EB2-4351D53A2978}">
      <dgm:prSet/>
      <dgm:spPr/>
      <dgm:t>
        <a:bodyPr/>
        <a:lstStyle/>
        <a:p>
          <a:endParaRPr lang="en-US"/>
        </a:p>
      </dgm:t>
    </dgm:pt>
    <dgm:pt modelId="{4873F449-09A8-4879-A99D-A59246271CFD}" type="sibTrans" cxnId="{1C2382F4-6C87-4DB3-9EB2-4351D53A2978}">
      <dgm:prSet/>
      <dgm:spPr/>
      <dgm:t>
        <a:bodyPr/>
        <a:lstStyle/>
        <a:p>
          <a:endParaRPr lang="en-US"/>
        </a:p>
      </dgm:t>
    </dgm:pt>
    <dgm:pt modelId="{0DF6CF7C-DC19-44A6-B30E-452114FADFCD}">
      <dgm:prSet phldrT="[Text]"/>
      <dgm:spPr/>
      <dgm:t>
        <a:bodyPr/>
        <a:lstStyle/>
        <a:p>
          <a:r>
            <a:rPr lang="en-US" dirty="0"/>
            <a:t>Documentation of results</a:t>
          </a:r>
        </a:p>
      </dgm:t>
    </dgm:pt>
    <dgm:pt modelId="{1D93C940-FA74-4FA3-9975-70F804BED045}" type="parTrans" cxnId="{99DF28BF-1730-4735-A1C1-8902851570F3}">
      <dgm:prSet/>
      <dgm:spPr/>
      <dgm:t>
        <a:bodyPr/>
        <a:lstStyle/>
        <a:p>
          <a:endParaRPr lang="en-US"/>
        </a:p>
      </dgm:t>
    </dgm:pt>
    <dgm:pt modelId="{0CEC01B6-D53C-4639-B66C-5E1A534BF575}" type="sibTrans" cxnId="{99DF28BF-1730-4735-A1C1-8902851570F3}">
      <dgm:prSet/>
      <dgm:spPr/>
      <dgm:t>
        <a:bodyPr/>
        <a:lstStyle/>
        <a:p>
          <a:endParaRPr lang="en-US"/>
        </a:p>
      </dgm:t>
    </dgm:pt>
    <dgm:pt modelId="{3231EB24-4805-4767-93E4-64CFD43E1C52}">
      <dgm:prSet phldrT="[Text]"/>
      <dgm:spPr/>
      <dgm:t>
        <a:bodyPr/>
        <a:lstStyle/>
        <a:p>
          <a:r>
            <a:rPr lang="en-US" dirty="0"/>
            <a:t>Dissemination of findings</a:t>
          </a:r>
        </a:p>
      </dgm:t>
    </dgm:pt>
    <dgm:pt modelId="{B4417AD6-DB01-4726-89B3-0E4F55C1F153}" type="parTrans" cxnId="{B0C84E24-C95D-41DE-A1FA-F44B88E7E02E}">
      <dgm:prSet/>
      <dgm:spPr/>
      <dgm:t>
        <a:bodyPr/>
        <a:lstStyle/>
        <a:p>
          <a:endParaRPr lang="en-US"/>
        </a:p>
      </dgm:t>
    </dgm:pt>
    <dgm:pt modelId="{90E4F794-B900-486E-9511-3021FF5D117F}" type="sibTrans" cxnId="{B0C84E24-C95D-41DE-A1FA-F44B88E7E02E}">
      <dgm:prSet/>
      <dgm:spPr/>
      <dgm:t>
        <a:bodyPr/>
        <a:lstStyle/>
        <a:p>
          <a:endParaRPr lang="en-US"/>
        </a:p>
      </dgm:t>
    </dgm:pt>
    <dgm:pt modelId="{D96EA47E-9D72-4004-A016-FABE0D80588F}" type="pres">
      <dgm:prSet presAssocID="{5BC0A983-1FC1-439A-86B1-BBA9A7170530}" presName="Name0" presStyleCnt="0">
        <dgm:presLayoutVars>
          <dgm:dir/>
          <dgm:animLvl val="lvl"/>
          <dgm:resizeHandles val="exact"/>
        </dgm:presLayoutVars>
      </dgm:prSet>
      <dgm:spPr/>
    </dgm:pt>
    <dgm:pt modelId="{C81D3F87-4305-4554-9386-72C1188A29BB}" type="pres">
      <dgm:prSet presAssocID="{B0BAD9CB-3C14-49F1-B312-58C4A3CC1461}" presName="boxAndChildren" presStyleCnt="0"/>
      <dgm:spPr/>
    </dgm:pt>
    <dgm:pt modelId="{3F4F7663-402A-4E73-AAA6-55159282E36C}" type="pres">
      <dgm:prSet presAssocID="{B0BAD9CB-3C14-49F1-B312-58C4A3CC1461}" presName="parentTextBox" presStyleLbl="node1" presStyleIdx="0" presStyleCnt="3"/>
      <dgm:spPr/>
    </dgm:pt>
    <dgm:pt modelId="{EC97852D-9087-40B0-8ECD-0710DFC38908}" type="pres">
      <dgm:prSet presAssocID="{B0BAD9CB-3C14-49F1-B312-58C4A3CC1461}" presName="entireBox" presStyleLbl="node1" presStyleIdx="0" presStyleCnt="3"/>
      <dgm:spPr/>
    </dgm:pt>
    <dgm:pt modelId="{5F0D79CD-5475-4968-B8F4-510294BEE0EF}" type="pres">
      <dgm:prSet presAssocID="{B0BAD9CB-3C14-49F1-B312-58C4A3CC1461}" presName="descendantBox" presStyleCnt="0"/>
      <dgm:spPr/>
    </dgm:pt>
    <dgm:pt modelId="{6BAB9525-3FE5-4980-8215-DD9C021A60C8}" type="pres">
      <dgm:prSet presAssocID="{0DF6CF7C-DC19-44A6-B30E-452114FADFCD}" presName="childTextBox" presStyleLbl="fgAccFollowNode1" presStyleIdx="0" presStyleCnt="6">
        <dgm:presLayoutVars>
          <dgm:bulletEnabled val="1"/>
        </dgm:presLayoutVars>
      </dgm:prSet>
      <dgm:spPr/>
    </dgm:pt>
    <dgm:pt modelId="{A7C517BD-FAC2-4577-A4E1-4EDE69082415}" type="pres">
      <dgm:prSet presAssocID="{3231EB24-4805-4767-93E4-64CFD43E1C52}" presName="childTextBox" presStyleLbl="fgAccFollowNode1" presStyleIdx="1" presStyleCnt="6">
        <dgm:presLayoutVars>
          <dgm:bulletEnabled val="1"/>
        </dgm:presLayoutVars>
      </dgm:prSet>
      <dgm:spPr/>
    </dgm:pt>
    <dgm:pt modelId="{0EB4B59A-E833-470D-9EFF-C49E694AF02F}" type="pres">
      <dgm:prSet presAssocID="{3294E540-6870-4A54-85AD-2AACA4F8CF6D}" presName="sp" presStyleCnt="0"/>
      <dgm:spPr/>
    </dgm:pt>
    <dgm:pt modelId="{580D14D8-0222-42E9-8684-AA1D66627094}" type="pres">
      <dgm:prSet presAssocID="{A9560C9C-DECE-4577-AD45-B97712CD3718}" presName="arrowAndChildren" presStyleCnt="0"/>
      <dgm:spPr/>
    </dgm:pt>
    <dgm:pt modelId="{D6B5855B-9397-4668-ABC5-F07B2CF9C835}" type="pres">
      <dgm:prSet presAssocID="{A9560C9C-DECE-4577-AD45-B97712CD3718}" presName="parentTextArrow" presStyleLbl="node1" presStyleIdx="0" presStyleCnt="3"/>
      <dgm:spPr/>
    </dgm:pt>
    <dgm:pt modelId="{2A3A60D4-FAFD-4CA1-892B-8A38C3AF1AE0}" type="pres">
      <dgm:prSet presAssocID="{A9560C9C-DECE-4577-AD45-B97712CD3718}" presName="arrow" presStyleLbl="node1" presStyleIdx="1" presStyleCnt="3"/>
      <dgm:spPr/>
    </dgm:pt>
    <dgm:pt modelId="{AA9FC647-F974-43FA-BA1A-5D00F56FD441}" type="pres">
      <dgm:prSet presAssocID="{A9560C9C-DECE-4577-AD45-B97712CD3718}" presName="descendantArrow" presStyleCnt="0"/>
      <dgm:spPr/>
    </dgm:pt>
    <dgm:pt modelId="{C02105FF-B95A-4A3B-8FB4-AD03A5CFD74E}" type="pres">
      <dgm:prSet presAssocID="{9406C24D-A434-4D91-A95A-E2D39E93C1A6}" presName="childTextArrow" presStyleLbl="fgAccFollowNode1" presStyleIdx="2" presStyleCnt="6">
        <dgm:presLayoutVars>
          <dgm:bulletEnabled val="1"/>
        </dgm:presLayoutVars>
      </dgm:prSet>
      <dgm:spPr/>
    </dgm:pt>
    <dgm:pt modelId="{0ECF088D-634F-4A7B-834D-BF679DDF7638}" type="pres">
      <dgm:prSet presAssocID="{44E2DB3F-569A-477A-8371-2A5A62824D6D}" presName="childTextArrow" presStyleLbl="fgAccFollowNode1" presStyleIdx="3" presStyleCnt="6">
        <dgm:presLayoutVars>
          <dgm:bulletEnabled val="1"/>
        </dgm:presLayoutVars>
      </dgm:prSet>
      <dgm:spPr/>
    </dgm:pt>
    <dgm:pt modelId="{4555778E-BC31-41FF-8A44-94397E08F702}" type="pres">
      <dgm:prSet presAssocID="{EF27548C-B28F-4F51-86EA-58D4AEA376C2}" presName="sp" presStyleCnt="0"/>
      <dgm:spPr/>
    </dgm:pt>
    <dgm:pt modelId="{983E6421-4A34-40B7-B00E-FE6A2A7969DF}" type="pres">
      <dgm:prSet presAssocID="{FF813DA6-AAE5-49EC-A1E4-71A5FEFDE695}" presName="arrowAndChildren" presStyleCnt="0"/>
      <dgm:spPr/>
    </dgm:pt>
    <dgm:pt modelId="{3AF98223-9453-41C3-B2B6-9EF8C01270A7}" type="pres">
      <dgm:prSet presAssocID="{FF813DA6-AAE5-49EC-A1E4-71A5FEFDE695}" presName="parentTextArrow" presStyleLbl="node1" presStyleIdx="1" presStyleCnt="3"/>
      <dgm:spPr/>
    </dgm:pt>
    <dgm:pt modelId="{13DDB01D-8B54-4A89-868B-2AD9C73BBD2A}" type="pres">
      <dgm:prSet presAssocID="{FF813DA6-AAE5-49EC-A1E4-71A5FEFDE695}" presName="arrow" presStyleLbl="node1" presStyleIdx="2" presStyleCnt="3"/>
      <dgm:spPr/>
    </dgm:pt>
    <dgm:pt modelId="{53C351C5-2CED-40C2-B560-5C8F472C6E94}" type="pres">
      <dgm:prSet presAssocID="{FF813DA6-AAE5-49EC-A1E4-71A5FEFDE695}" presName="descendantArrow" presStyleCnt="0"/>
      <dgm:spPr/>
    </dgm:pt>
    <dgm:pt modelId="{E7317477-3401-4152-A5CF-2E1B9DC37CA2}" type="pres">
      <dgm:prSet presAssocID="{CB0B1B3F-B506-4293-84DD-2E7EF7014625}" presName="childTextArrow" presStyleLbl="fgAccFollowNode1" presStyleIdx="4" presStyleCnt="6">
        <dgm:presLayoutVars>
          <dgm:bulletEnabled val="1"/>
        </dgm:presLayoutVars>
      </dgm:prSet>
      <dgm:spPr/>
    </dgm:pt>
    <dgm:pt modelId="{C5397A63-117F-44F8-AC64-256089CBC2D6}" type="pres">
      <dgm:prSet presAssocID="{56933D8C-2CD7-4AC0-B472-4B413F70690A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92868C0C-E2D6-4005-8AA3-B3A4FF697135}" srcId="{5BC0A983-1FC1-439A-86B1-BBA9A7170530}" destId="{A9560C9C-DECE-4577-AD45-B97712CD3718}" srcOrd="1" destOrd="0" parTransId="{E09F1FA0-92C2-4EC8-915B-0747A50B7106}" sibTransId="{3294E540-6870-4A54-85AD-2AACA4F8CF6D}"/>
    <dgm:cxn modelId="{B4E9D31F-204B-4CFA-96BA-6831A4378774}" type="presOf" srcId="{56933D8C-2CD7-4AC0-B472-4B413F70690A}" destId="{C5397A63-117F-44F8-AC64-256089CBC2D6}" srcOrd="0" destOrd="0" presId="urn:microsoft.com/office/officeart/2005/8/layout/process4"/>
    <dgm:cxn modelId="{B0C84E24-C95D-41DE-A1FA-F44B88E7E02E}" srcId="{B0BAD9CB-3C14-49F1-B312-58C4A3CC1461}" destId="{3231EB24-4805-4767-93E4-64CFD43E1C52}" srcOrd="1" destOrd="0" parTransId="{B4417AD6-DB01-4726-89B3-0E4F55C1F153}" sibTransId="{90E4F794-B900-486E-9511-3021FF5D117F}"/>
    <dgm:cxn modelId="{E8211E2A-F398-4562-B1A4-EEDE3077B353}" srcId="{A9560C9C-DECE-4577-AD45-B97712CD3718}" destId="{44E2DB3F-569A-477A-8371-2A5A62824D6D}" srcOrd="1" destOrd="0" parTransId="{F5BFDE3A-C547-4DF2-9A75-0C392747ADA8}" sibTransId="{C8315C59-AE38-475D-A045-9E61E03DBED1}"/>
    <dgm:cxn modelId="{048D892D-9E42-43F6-948A-6CA6059859CC}" type="presOf" srcId="{9406C24D-A434-4D91-A95A-E2D39E93C1A6}" destId="{C02105FF-B95A-4A3B-8FB4-AD03A5CFD74E}" srcOrd="0" destOrd="0" presId="urn:microsoft.com/office/officeart/2005/8/layout/process4"/>
    <dgm:cxn modelId="{04757562-F933-4618-BB2D-3F3838EF9C0A}" type="presOf" srcId="{A9560C9C-DECE-4577-AD45-B97712CD3718}" destId="{2A3A60D4-FAFD-4CA1-892B-8A38C3AF1AE0}" srcOrd="1" destOrd="0" presId="urn:microsoft.com/office/officeart/2005/8/layout/process4"/>
    <dgm:cxn modelId="{B992DF44-0598-4DC4-85F1-CB94FBF994A1}" type="presOf" srcId="{3231EB24-4805-4767-93E4-64CFD43E1C52}" destId="{A7C517BD-FAC2-4577-A4E1-4EDE69082415}" srcOrd="0" destOrd="0" presId="urn:microsoft.com/office/officeart/2005/8/layout/process4"/>
    <dgm:cxn modelId="{26BD0165-1A28-41BD-82C6-EDC37C481281}" type="presOf" srcId="{FF813DA6-AAE5-49EC-A1E4-71A5FEFDE695}" destId="{13DDB01D-8B54-4A89-868B-2AD9C73BBD2A}" srcOrd="1" destOrd="0" presId="urn:microsoft.com/office/officeart/2005/8/layout/process4"/>
    <dgm:cxn modelId="{3A34724B-F88D-406D-AE75-BE3D7DEFAE38}" type="presOf" srcId="{CB0B1B3F-B506-4293-84DD-2E7EF7014625}" destId="{E7317477-3401-4152-A5CF-2E1B9DC37CA2}" srcOrd="0" destOrd="0" presId="urn:microsoft.com/office/officeart/2005/8/layout/process4"/>
    <dgm:cxn modelId="{B673C357-65E3-47C6-AE00-D1956759BF1D}" type="presOf" srcId="{B0BAD9CB-3C14-49F1-B312-58C4A3CC1461}" destId="{3F4F7663-402A-4E73-AAA6-55159282E36C}" srcOrd="0" destOrd="0" presId="urn:microsoft.com/office/officeart/2005/8/layout/process4"/>
    <dgm:cxn modelId="{AF88E378-75A1-4F56-BB3E-9F82278B06E2}" srcId="{5BC0A983-1FC1-439A-86B1-BBA9A7170530}" destId="{FF813DA6-AAE5-49EC-A1E4-71A5FEFDE695}" srcOrd="0" destOrd="0" parTransId="{5C96ED9C-3785-4409-8C55-C95183484CD8}" sibTransId="{EF27548C-B28F-4F51-86EA-58D4AEA376C2}"/>
    <dgm:cxn modelId="{94685082-FAB5-4C2A-A936-F44E72DE2211}" type="presOf" srcId="{44E2DB3F-569A-477A-8371-2A5A62824D6D}" destId="{0ECF088D-634F-4A7B-834D-BF679DDF7638}" srcOrd="0" destOrd="0" presId="urn:microsoft.com/office/officeart/2005/8/layout/process4"/>
    <dgm:cxn modelId="{A44D6F8A-E887-4999-A1D3-FA2622B79497}" type="presOf" srcId="{5BC0A983-1FC1-439A-86B1-BBA9A7170530}" destId="{D96EA47E-9D72-4004-A016-FABE0D80588F}" srcOrd="0" destOrd="0" presId="urn:microsoft.com/office/officeart/2005/8/layout/process4"/>
    <dgm:cxn modelId="{ECCC5BBD-E36F-46CA-A318-90230D92DCB2}" srcId="{FF813DA6-AAE5-49EC-A1E4-71A5FEFDE695}" destId="{CB0B1B3F-B506-4293-84DD-2E7EF7014625}" srcOrd="0" destOrd="0" parTransId="{AB30231D-AC95-4EC6-8D21-98377EB9B0D1}" sibTransId="{0532079E-0047-41DD-8589-029F284F6DA9}"/>
    <dgm:cxn modelId="{99DF28BF-1730-4735-A1C1-8902851570F3}" srcId="{B0BAD9CB-3C14-49F1-B312-58C4A3CC1461}" destId="{0DF6CF7C-DC19-44A6-B30E-452114FADFCD}" srcOrd="0" destOrd="0" parTransId="{1D93C940-FA74-4FA3-9975-70F804BED045}" sibTransId="{0CEC01B6-D53C-4639-B66C-5E1A534BF575}"/>
    <dgm:cxn modelId="{462A52C2-E5ED-42E1-B224-EEDAE28DB852}" type="presOf" srcId="{B0BAD9CB-3C14-49F1-B312-58C4A3CC1461}" destId="{EC97852D-9087-40B0-8ECD-0710DFC38908}" srcOrd="1" destOrd="0" presId="urn:microsoft.com/office/officeart/2005/8/layout/process4"/>
    <dgm:cxn modelId="{2A7897CC-A23F-444B-806C-ED24F678E5E4}" type="presOf" srcId="{0DF6CF7C-DC19-44A6-B30E-452114FADFCD}" destId="{6BAB9525-3FE5-4980-8215-DD9C021A60C8}" srcOrd="0" destOrd="0" presId="urn:microsoft.com/office/officeart/2005/8/layout/process4"/>
    <dgm:cxn modelId="{25457FCE-1DE7-46DE-A4F5-97860202880C}" type="presOf" srcId="{A9560C9C-DECE-4577-AD45-B97712CD3718}" destId="{D6B5855B-9397-4668-ABC5-F07B2CF9C835}" srcOrd="0" destOrd="0" presId="urn:microsoft.com/office/officeart/2005/8/layout/process4"/>
    <dgm:cxn modelId="{A138A4D5-D5F3-4E2B-9F4D-E9D35A6BB7F6}" srcId="{FF813DA6-AAE5-49EC-A1E4-71A5FEFDE695}" destId="{56933D8C-2CD7-4AC0-B472-4B413F70690A}" srcOrd="1" destOrd="0" parTransId="{1F9199E3-B3CD-456F-8968-C49235A29206}" sibTransId="{44D65947-9A2C-4EED-96C4-986FAA99B777}"/>
    <dgm:cxn modelId="{90997DF3-E75D-4000-86F6-73DE674F747A}" srcId="{A9560C9C-DECE-4577-AD45-B97712CD3718}" destId="{9406C24D-A434-4D91-A95A-E2D39E93C1A6}" srcOrd="0" destOrd="0" parTransId="{5AF24046-5068-4049-BDE2-15D27FFE134B}" sibTransId="{E35CACE4-9C35-411B-A697-33F5E7CD0BC6}"/>
    <dgm:cxn modelId="{1C2382F4-6C87-4DB3-9EB2-4351D53A2978}" srcId="{5BC0A983-1FC1-439A-86B1-BBA9A7170530}" destId="{B0BAD9CB-3C14-49F1-B312-58C4A3CC1461}" srcOrd="2" destOrd="0" parTransId="{F3225958-8F34-448D-8E68-1C78E4B895AB}" sibTransId="{4873F449-09A8-4879-A99D-A59246271CFD}"/>
    <dgm:cxn modelId="{C47D64FF-25DF-4BC6-B866-C24214E00605}" type="presOf" srcId="{FF813DA6-AAE5-49EC-A1E4-71A5FEFDE695}" destId="{3AF98223-9453-41C3-B2B6-9EF8C01270A7}" srcOrd="0" destOrd="0" presId="urn:microsoft.com/office/officeart/2005/8/layout/process4"/>
    <dgm:cxn modelId="{617268B2-D5DF-49AF-8B64-F4F0FC4C8EDB}" type="presParOf" srcId="{D96EA47E-9D72-4004-A016-FABE0D80588F}" destId="{C81D3F87-4305-4554-9386-72C1188A29BB}" srcOrd="0" destOrd="0" presId="urn:microsoft.com/office/officeart/2005/8/layout/process4"/>
    <dgm:cxn modelId="{6D773C81-4868-49FA-92E5-813CC0AB9D1C}" type="presParOf" srcId="{C81D3F87-4305-4554-9386-72C1188A29BB}" destId="{3F4F7663-402A-4E73-AAA6-55159282E36C}" srcOrd="0" destOrd="0" presId="urn:microsoft.com/office/officeart/2005/8/layout/process4"/>
    <dgm:cxn modelId="{C1063C51-235B-41E5-90DA-29B3E0CFE22E}" type="presParOf" srcId="{C81D3F87-4305-4554-9386-72C1188A29BB}" destId="{EC97852D-9087-40B0-8ECD-0710DFC38908}" srcOrd="1" destOrd="0" presId="urn:microsoft.com/office/officeart/2005/8/layout/process4"/>
    <dgm:cxn modelId="{A224844A-F1EB-4B9A-8872-60DF452D5F35}" type="presParOf" srcId="{C81D3F87-4305-4554-9386-72C1188A29BB}" destId="{5F0D79CD-5475-4968-B8F4-510294BEE0EF}" srcOrd="2" destOrd="0" presId="urn:microsoft.com/office/officeart/2005/8/layout/process4"/>
    <dgm:cxn modelId="{010C4FE4-8625-4641-A15F-F486C7A6849A}" type="presParOf" srcId="{5F0D79CD-5475-4968-B8F4-510294BEE0EF}" destId="{6BAB9525-3FE5-4980-8215-DD9C021A60C8}" srcOrd="0" destOrd="0" presId="urn:microsoft.com/office/officeart/2005/8/layout/process4"/>
    <dgm:cxn modelId="{2AEBF852-8C52-45BD-A378-07561EF0D423}" type="presParOf" srcId="{5F0D79CD-5475-4968-B8F4-510294BEE0EF}" destId="{A7C517BD-FAC2-4577-A4E1-4EDE69082415}" srcOrd="1" destOrd="0" presId="urn:microsoft.com/office/officeart/2005/8/layout/process4"/>
    <dgm:cxn modelId="{39F39757-8DE6-48EF-8181-0CEB66FF8D5B}" type="presParOf" srcId="{D96EA47E-9D72-4004-A016-FABE0D80588F}" destId="{0EB4B59A-E833-470D-9EFF-C49E694AF02F}" srcOrd="1" destOrd="0" presId="urn:microsoft.com/office/officeart/2005/8/layout/process4"/>
    <dgm:cxn modelId="{03548316-EDD1-4050-B8D7-68D6E71F99D3}" type="presParOf" srcId="{D96EA47E-9D72-4004-A016-FABE0D80588F}" destId="{580D14D8-0222-42E9-8684-AA1D66627094}" srcOrd="2" destOrd="0" presId="urn:microsoft.com/office/officeart/2005/8/layout/process4"/>
    <dgm:cxn modelId="{0222C30C-5D85-497D-85B2-5E2D7918AB3A}" type="presParOf" srcId="{580D14D8-0222-42E9-8684-AA1D66627094}" destId="{D6B5855B-9397-4668-ABC5-F07B2CF9C835}" srcOrd="0" destOrd="0" presId="urn:microsoft.com/office/officeart/2005/8/layout/process4"/>
    <dgm:cxn modelId="{DA1E5D03-2D30-47AD-AE9A-752460C2DDDA}" type="presParOf" srcId="{580D14D8-0222-42E9-8684-AA1D66627094}" destId="{2A3A60D4-FAFD-4CA1-892B-8A38C3AF1AE0}" srcOrd="1" destOrd="0" presId="urn:microsoft.com/office/officeart/2005/8/layout/process4"/>
    <dgm:cxn modelId="{FB4E4048-1FAE-4A0B-889F-D09ECCF96AD4}" type="presParOf" srcId="{580D14D8-0222-42E9-8684-AA1D66627094}" destId="{AA9FC647-F974-43FA-BA1A-5D00F56FD441}" srcOrd="2" destOrd="0" presId="urn:microsoft.com/office/officeart/2005/8/layout/process4"/>
    <dgm:cxn modelId="{C345A985-84BA-43D3-9835-92B3216DDC78}" type="presParOf" srcId="{AA9FC647-F974-43FA-BA1A-5D00F56FD441}" destId="{C02105FF-B95A-4A3B-8FB4-AD03A5CFD74E}" srcOrd="0" destOrd="0" presId="urn:microsoft.com/office/officeart/2005/8/layout/process4"/>
    <dgm:cxn modelId="{0CE84A3F-201C-4917-98C7-C220819CB2B1}" type="presParOf" srcId="{AA9FC647-F974-43FA-BA1A-5D00F56FD441}" destId="{0ECF088D-634F-4A7B-834D-BF679DDF7638}" srcOrd="1" destOrd="0" presId="urn:microsoft.com/office/officeart/2005/8/layout/process4"/>
    <dgm:cxn modelId="{64C04A59-63F3-43F5-8E8A-0424F5C4038A}" type="presParOf" srcId="{D96EA47E-9D72-4004-A016-FABE0D80588F}" destId="{4555778E-BC31-41FF-8A44-94397E08F702}" srcOrd="3" destOrd="0" presId="urn:microsoft.com/office/officeart/2005/8/layout/process4"/>
    <dgm:cxn modelId="{F8484B8F-624A-4496-8C4D-A9046C115EAF}" type="presParOf" srcId="{D96EA47E-9D72-4004-A016-FABE0D80588F}" destId="{983E6421-4A34-40B7-B00E-FE6A2A7969DF}" srcOrd="4" destOrd="0" presId="urn:microsoft.com/office/officeart/2005/8/layout/process4"/>
    <dgm:cxn modelId="{FD91B450-2C13-4817-8F44-F7CBD2CE8A86}" type="presParOf" srcId="{983E6421-4A34-40B7-B00E-FE6A2A7969DF}" destId="{3AF98223-9453-41C3-B2B6-9EF8C01270A7}" srcOrd="0" destOrd="0" presId="urn:microsoft.com/office/officeart/2005/8/layout/process4"/>
    <dgm:cxn modelId="{E06441B1-F35E-423A-BB02-4E305D7FEB26}" type="presParOf" srcId="{983E6421-4A34-40B7-B00E-FE6A2A7969DF}" destId="{13DDB01D-8B54-4A89-868B-2AD9C73BBD2A}" srcOrd="1" destOrd="0" presId="urn:microsoft.com/office/officeart/2005/8/layout/process4"/>
    <dgm:cxn modelId="{DA6DBA0A-2B34-47F4-AFC0-7C4B7431CC96}" type="presParOf" srcId="{983E6421-4A34-40B7-B00E-FE6A2A7969DF}" destId="{53C351C5-2CED-40C2-B560-5C8F472C6E94}" srcOrd="2" destOrd="0" presId="urn:microsoft.com/office/officeart/2005/8/layout/process4"/>
    <dgm:cxn modelId="{A0AFEE92-7CDB-4A1C-B2F8-709370680D69}" type="presParOf" srcId="{53C351C5-2CED-40C2-B560-5C8F472C6E94}" destId="{E7317477-3401-4152-A5CF-2E1B9DC37CA2}" srcOrd="0" destOrd="0" presId="urn:microsoft.com/office/officeart/2005/8/layout/process4"/>
    <dgm:cxn modelId="{5CE5C602-383E-477A-A9AC-971D7667736E}" type="presParOf" srcId="{53C351C5-2CED-40C2-B560-5C8F472C6E94}" destId="{C5397A63-117F-44F8-AC64-256089CBC2D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9B835-2B28-4FFA-95F4-98F1DE8E2697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7F07FE-72BC-4A7C-8CB3-8B49A1451DB3}">
      <dgm:prSet phldrT="[Text]"/>
      <dgm:spPr/>
      <dgm:t>
        <a:bodyPr/>
        <a:lstStyle/>
        <a:p>
          <a:r>
            <a:rPr lang="en-US" b="1"/>
            <a:t>Literature Search</a:t>
          </a:r>
          <a:endParaRPr lang="en-US" dirty="0"/>
        </a:p>
      </dgm:t>
    </dgm:pt>
    <dgm:pt modelId="{5F9EEBFD-674C-49DB-90D9-E395A0E48AED}" type="parTrans" cxnId="{3EA01031-F2A0-4F7F-A49F-788CC51EE2C2}">
      <dgm:prSet/>
      <dgm:spPr/>
      <dgm:t>
        <a:bodyPr/>
        <a:lstStyle/>
        <a:p>
          <a:endParaRPr lang="en-US"/>
        </a:p>
      </dgm:t>
    </dgm:pt>
    <dgm:pt modelId="{BACA2E16-89B0-4DD5-8A4C-9D8392C731BD}" type="sibTrans" cxnId="{3EA01031-F2A0-4F7F-A49F-788CC51EE2C2}">
      <dgm:prSet/>
      <dgm:spPr/>
      <dgm:t>
        <a:bodyPr/>
        <a:lstStyle/>
        <a:p>
          <a:endParaRPr lang="en-US"/>
        </a:p>
      </dgm:t>
    </dgm:pt>
    <dgm:pt modelId="{2B8B4C8F-4B01-4279-9625-9F37484D9449}">
      <dgm:prSet/>
      <dgm:spPr/>
      <dgm:t>
        <a:bodyPr/>
        <a:lstStyle/>
        <a:p>
          <a:r>
            <a:rPr lang="en-US" b="1"/>
            <a:t>Data Collection</a:t>
          </a:r>
          <a:endParaRPr lang="en-US" b="1" dirty="0"/>
        </a:p>
      </dgm:t>
    </dgm:pt>
    <dgm:pt modelId="{4B618E1A-7711-4B50-A4C9-88DC46C30CE5}" type="parTrans" cxnId="{B65F6E37-A606-4E14-AEAB-E5556304630F}">
      <dgm:prSet/>
      <dgm:spPr/>
      <dgm:t>
        <a:bodyPr/>
        <a:lstStyle/>
        <a:p>
          <a:endParaRPr lang="en-US"/>
        </a:p>
      </dgm:t>
    </dgm:pt>
    <dgm:pt modelId="{EB695A8F-8731-4D84-957C-2989746CD2C6}" type="sibTrans" cxnId="{B65F6E37-A606-4E14-AEAB-E5556304630F}">
      <dgm:prSet/>
      <dgm:spPr/>
      <dgm:t>
        <a:bodyPr/>
        <a:lstStyle/>
        <a:p>
          <a:endParaRPr lang="en-US"/>
        </a:p>
      </dgm:t>
    </dgm:pt>
    <dgm:pt modelId="{B065865F-EA48-40B7-82ED-F89E0A57F9C1}">
      <dgm:prSet/>
      <dgm:spPr/>
      <dgm:t>
        <a:bodyPr/>
        <a:lstStyle/>
        <a:p>
          <a:r>
            <a:rPr lang="en-US" b="1"/>
            <a:t>Data Analyses</a:t>
          </a:r>
          <a:endParaRPr lang="en-US" b="1" dirty="0"/>
        </a:p>
      </dgm:t>
    </dgm:pt>
    <dgm:pt modelId="{C1170232-176B-4C2A-A3C0-9294569123CB}" type="parTrans" cxnId="{12A16868-2996-4C64-A95C-D907BCF499D2}">
      <dgm:prSet/>
      <dgm:spPr/>
      <dgm:t>
        <a:bodyPr/>
        <a:lstStyle/>
        <a:p>
          <a:endParaRPr lang="en-US"/>
        </a:p>
      </dgm:t>
    </dgm:pt>
    <dgm:pt modelId="{3FF8D50E-FEBB-4228-8750-6E9630716F62}" type="sibTrans" cxnId="{12A16868-2996-4C64-A95C-D907BCF499D2}">
      <dgm:prSet/>
      <dgm:spPr/>
      <dgm:t>
        <a:bodyPr/>
        <a:lstStyle/>
        <a:p>
          <a:endParaRPr lang="en-US"/>
        </a:p>
      </dgm:t>
    </dgm:pt>
    <dgm:pt modelId="{29DA1527-6D5E-4FE2-B9BD-DE3150E46060}">
      <dgm:prSet/>
      <dgm:spPr/>
      <dgm:t>
        <a:bodyPr/>
        <a:lstStyle/>
        <a:p>
          <a:r>
            <a:rPr lang="en-US" b="1"/>
            <a:t>Project Reporting and Manuscript Preparation</a:t>
          </a:r>
          <a:endParaRPr lang="en-US" b="1" dirty="0"/>
        </a:p>
      </dgm:t>
    </dgm:pt>
    <dgm:pt modelId="{A8626636-F6C1-470E-A063-D17ADFF744CB}" type="parTrans" cxnId="{BCAE76CE-8A17-4E4E-A635-6D19E4812173}">
      <dgm:prSet/>
      <dgm:spPr/>
      <dgm:t>
        <a:bodyPr/>
        <a:lstStyle/>
        <a:p>
          <a:endParaRPr lang="en-US"/>
        </a:p>
      </dgm:t>
    </dgm:pt>
    <dgm:pt modelId="{D2DB6DF7-3788-48CD-8696-BC2528B6A7BD}" type="sibTrans" cxnId="{BCAE76CE-8A17-4E4E-A635-6D19E4812173}">
      <dgm:prSet/>
      <dgm:spPr/>
      <dgm:t>
        <a:bodyPr/>
        <a:lstStyle/>
        <a:p>
          <a:endParaRPr lang="en-US"/>
        </a:p>
      </dgm:t>
    </dgm:pt>
    <dgm:pt modelId="{A9C198B4-621A-41C8-B352-7F6614D83ECC}">
      <dgm:prSet/>
      <dgm:spPr/>
      <dgm:t>
        <a:bodyPr/>
        <a:lstStyle/>
        <a:p>
          <a:r>
            <a:rPr lang="en-US" b="1"/>
            <a:t>Citation and Referencing</a:t>
          </a:r>
          <a:endParaRPr lang="en-US" b="1" dirty="0"/>
        </a:p>
      </dgm:t>
    </dgm:pt>
    <dgm:pt modelId="{91EF4516-FF90-425F-90BC-2701C72989DB}" type="parTrans" cxnId="{F3B5B4EF-33E9-4275-B6B2-0C8A5A671E48}">
      <dgm:prSet/>
      <dgm:spPr/>
      <dgm:t>
        <a:bodyPr/>
        <a:lstStyle/>
        <a:p>
          <a:endParaRPr lang="en-US"/>
        </a:p>
      </dgm:t>
    </dgm:pt>
    <dgm:pt modelId="{7BC24F5D-F8EC-4048-A57B-2BA3A49BA606}" type="sibTrans" cxnId="{F3B5B4EF-33E9-4275-B6B2-0C8A5A671E48}">
      <dgm:prSet/>
      <dgm:spPr/>
      <dgm:t>
        <a:bodyPr/>
        <a:lstStyle/>
        <a:p>
          <a:endParaRPr lang="en-US"/>
        </a:p>
      </dgm:t>
    </dgm:pt>
    <dgm:pt modelId="{A6E254A2-FA59-4C70-B5CE-BD0453945315}">
      <dgm:prSet/>
      <dgm:spPr/>
      <dgm:t>
        <a:bodyPr/>
        <a:lstStyle/>
        <a:p>
          <a:r>
            <a:rPr lang="en-US" b="1"/>
            <a:t>Manuscript Submission and Publication</a:t>
          </a:r>
          <a:endParaRPr lang="en-US" b="1" dirty="0"/>
        </a:p>
      </dgm:t>
    </dgm:pt>
    <dgm:pt modelId="{0BE6B9E1-0046-4A83-BB34-92E9B076C3BF}" type="parTrans" cxnId="{78246F85-2DD8-4FCA-8FBC-3E3DA11F20A3}">
      <dgm:prSet/>
      <dgm:spPr/>
      <dgm:t>
        <a:bodyPr/>
        <a:lstStyle/>
        <a:p>
          <a:endParaRPr lang="en-US"/>
        </a:p>
      </dgm:t>
    </dgm:pt>
    <dgm:pt modelId="{A36F64E0-D186-4CAC-B222-9BF71C90C287}" type="sibTrans" cxnId="{78246F85-2DD8-4FCA-8FBC-3E3DA11F20A3}">
      <dgm:prSet/>
      <dgm:spPr/>
      <dgm:t>
        <a:bodyPr/>
        <a:lstStyle/>
        <a:p>
          <a:endParaRPr lang="en-US"/>
        </a:p>
      </dgm:t>
    </dgm:pt>
    <dgm:pt modelId="{2E49C6B2-E8B2-46E2-86ED-9EC5604AA385}">
      <dgm:prSet/>
      <dgm:spPr/>
      <dgm:t>
        <a:bodyPr/>
        <a:lstStyle/>
        <a:p>
          <a:r>
            <a:rPr lang="en-US" b="1"/>
            <a:t>Plagiarisms Check</a:t>
          </a:r>
          <a:endParaRPr lang="en-US" b="1" dirty="0"/>
        </a:p>
      </dgm:t>
    </dgm:pt>
    <dgm:pt modelId="{D84C42A5-46B1-4F60-B013-48635201632B}" type="parTrans" cxnId="{7854516C-90C2-45AB-B233-634B46C42156}">
      <dgm:prSet/>
      <dgm:spPr/>
      <dgm:t>
        <a:bodyPr/>
        <a:lstStyle/>
        <a:p>
          <a:endParaRPr lang="en-US"/>
        </a:p>
      </dgm:t>
    </dgm:pt>
    <dgm:pt modelId="{B9A7824F-4043-4BE5-8ABD-C179DF894DC6}" type="sibTrans" cxnId="{7854516C-90C2-45AB-B233-634B46C42156}">
      <dgm:prSet/>
      <dgm:spPr/>
      <dgm:t>
        <a:bodyPr/>
        <a:lstStyle/>
        <a:p>
          <a:endParaRPr lang="en-US"/>
        </a:p>
      </dgm:t>
    </dgm:pt>
    <dgm:pt modelId="{45A0A514-1BD7-434B-8DE7-8BD1C3906049}">
      <dgm:prSet/>
      <dgm:spPr/>
      <dgm:t>
        <a:bodyPr/>
        <a:lstStyle/>
        <a:p>
          <a:r>
            <a:rPr lang="en-US" b="1"/>
            <a:t>Article Reputation and Citation Tracking</a:t>
          </a:r>
          <a:endParaRPr lang="en-US" b="1" dirty="0"/>
        </a:p>
      </dgm:t>
    </dgm:pt>
    <dgm:pt modelId="{921F4304-81DB-47BC-92D6-840606EA4297}" type="parTrans" cxnId="{98694B45-35B2-41D8-8547-1AB50F707D8E}">
      <dgm:prSet/>
      <dgm:spPr/>
      <dgm:t>
        <a:bodyPr/>
        <a:lstStyle/>
        <a:p>
          <a:endParaRPr lang="en-US"/>
        </a:p>
      </dgm:t>
    </dgm:pt>
    <dgm:pt modelId="{6BE5B5B5-D2D7-4E62-B1C3-B7CAD3F5735D}" type="sibTrans" cxnId="{98694B45-35B2-41D8-8547-1AB50F707D8E}">
      <dgm:prSet/>
      <dgm:spPr/>
      <dgm:t>
        <a:bodyPr/>
        <a:lstStyle/>
        <a:p>
          <a:endParaRPr lang="en-US"/>
        </a:p>
      </dgm:t>
    </dgm:pt>
    <dgm:pt modelId="{09FC1541-864B-4202-BDA0-20CCA289AB58}">
      <dgm:prSet/>
      <dgm:spPr/>
      <dgm:t>
        <a:bodyPr/>
        <a:lstStyle/>
        <a:p>
          <a:r>
            <a:rPr lang="en-US" b="1"/>
            <a:t>Storage and Retrieval of Research Information</a:t>
          </a:r>
          <a:endParaRPr lang="en-US" b="1" dirty="0"/>
        </a:p>
      </dgm:t>
    </dgm:pt>
    <dgm:pt modelId="{AE3E7E40-0686-4554-8AD9-E04737C01A6D}" type="parTrans" cxnId="{40544112-7FD6-4EA7-859E-5FCB9146A15F}">
      <dgm:prSet/>
      <dgm:spPr/>
      <dgm:t>
        <a:bodyPr/>
        <a:lstStyle/>
        <a:p>
          <a:endParaRPr lang="en-US"/>
        </a:p>
      </dgm:t>
    </dgm:pt>
    <dgm:pt modelId="{10A624BE-3B46-4AA4-A680-D4F7CDE7B065}" type="sibTrans" cxnId="{40544112-7FD6-4EA7-859E-5FCB9146A15F}">
      <dgm:prSet/>
      <dgm:spPr/>
      <dgm:t>
        <a:bodyPr/>
        <a:lstStyle/>
        <a:p>
          <a:endParaRPr lang="en-US"/>
        </a:p>
      </dgm:t>
    </dgm:pt>
    <dgm:pt modelId="{CE123897-0F81-4371-978D-212370BCAE80}" type="pres">
      <dgm:prSet presAssocID="{4229B835-2B28-4FFA-95F4-98F1DE8E2697}" presName="Name0" presStyleCnt="0">
        <dgm:presLayoutVars>
          <dgm:chMax/>
          <dgm:chPref/>
          <dgm:dir/>
        </dgm:presLayoutVars>
      </dgm:prSet>
      <dgm:spPr/>
    </dgm:pt>
    <dgm:pt modelId="{5FEA904B-1FC8-4E16-8D00-1C55304CFFC6}" type="pres">
      <dgm:prSet presAssocID="{E97F07FE-72BC-4A7C-8CB3-8B49A1451DB3}" presName="parenttextcomposite" presStyleCnt="0"/>
      <dgm:spPr/>
    </dgm:pt>
    <dgm:pt modelId="{8046A773-6C67-4FB4-89AE-547F72F8D97F}" type="pres">
      <dgm:prSet presAssocID="{E97F07FE-72BC-4A7C-8CB3-8B49A1451DB3}" presName="parenttext" presStyleLbl="revTx" presStyleIdx="0" presStyleCnt="9">
        <dgm:presLayoutVars>
          <dgm:chMax/>
          <dgm:chPref val="2"/>
          <dgm:bulletEnabled val="1"/>
        </dgm:presLayoutVars>
      </dgm:prSet>
      <dgm:spPr/>
    </dgm:pt>
    <dgm:pt modelId="{A0A9E120-E782-4FC6-9483-125AB7EBAAE2}" type="pres">
      <dgm:prSet presAssocID="{E97F07FE-72BC-4A7C-8CB3-8B49A1451DB3}" presName="parallelogramComposite" presStyleCnt="0"/>
      <dgm:spPr/>
    </dgm:pt>
    <dgm:pt modelId="{8C06B047-9D2B-4AB1-A52F-269609D7DF71}" type="pres">
      <dgm:prSet presAssocID="{E97F07FE-72BC-4A7C-8CB3-8B49A1451DB3}" presName="parallelogram1" presStyleLbl="alignNode1" presStyleIdx="0" presStyleCnt="63"/>
      <dgm:spPr/>
    </dgm:pt>
    <dgm:pt modelId="{CE88AEE5-A5F5-4BBD-BEDB-5E0A9EA6F46C}" type="pres">
      <dgm:prSet presAssocID="{E97F07FE-72BC-4A7C-8CB3-8B49A1451DB3}" presName="parallelogram2" presStyleLbl="alignNode1" presStyleIdx="1" presStyleCnt="63"/>
      <dgm:spPr/>
    </dgm:pt>
    <dgm:pt modelId="{44F17B7B-046A-4017-A426-AA1822B9DFB9}" type="pres">
      <dgm:prSet presAssocID="{E97F07FE-72BC-4A7C-8CB3-8B49A1451DB3}" presName="parallelogram3" presStyleLbl="alignNode1" presStyleIdx="2" presStyleCnt="63"/>
      <dgm:spPr/>
    </dgm:pt>
    <dgm:pt modelId="{F7C3C944-5F3B-4404-81E1-BA1E0023F9D8}" type="pres">
      <dgm:prSet presAssocID="{E97F07FE-72BC-4A7C-8CB3-8B49A1451DB3}" presName="parallelogram4" presStyleLbl="alignNode1" presStyleIdx="3" presStyleCnt="63"/>
      <dgm:spPr/>
    </dgm:pt>
    <dgm:pt modelId="{C3C09AE4-074B-4689-83E6-04BFB0AC4A26}" type="pres">
      <dgm:prSet presAssocID="{E97F07FE-72BC-4A7C-8CB3-8B49A1451DB3}" presName="parallelogram5" presStyleLbl="alignNode1" presStyleIdx="4" presStyleCnt="63"/>
      <dgm:spPr/>
    </dgm:pt>
    <dgm:pt modelId="{94467324-5BE5-40DF-98F9-36B4A283285D}" type="pres">
      <dgm:prSet presAssocID="{E97F07FE-72BC-4A7C-8CB3-8B49A1451DB3}" presName="parallelogram6" presStyleLbl="alignNode1" presStyleIdx="5" presStyleCnt="63"/>
      <dgm:spPr/>
    </dgm:pt>
    <dgm:pt modelId="{F3B4E6BD-744C-452B-817C-1E895207677F}" type="pres">
      <dgm:prSet presAssocID="{E97F07FE-72BC-4A7C-8CB3-8B49A1451DB3}" presName="parallelogram7" presStyleLbl="alignNode1" presStyleIdx="6" presStyleCnt="63"/>
      <dgm:spPr/>
    </dgm:pt>
    <dgm:pt modelId="{B5E10DF5-7995-4BAD-84E4-0278B69217E5}" type="pres">
      <dgm:prSet presAssocID="{BACA2E16-89B0-4DD5-8A4C-9D8392C731BD}" presName="sibTrans" presStyleCnt="0"/>
      <dgm:spPr/>
    </dgm:pt>
    <dgm:pt modelId="{268A3DE8-F2CA-4BF5-93C2-D5B2EDED7975}" type="pres">
      <dgm:prSet presAssocID="{2B8B4C8F-4B01-4279-9625-9F37484D9449}" presName="parenttextcomposite" presStyleCnt="0"/>
      <dgm:spPr/>
    </dgm:pt>
    <dgm:pt modelId="{18DBA6BE-4870-41B7-96E6-089A41241457}" type="pres">
      <dgm:prSet presAssocID="{2B8B4C8F-4B01-4279-9625-9F37484D9449}" presName="parenttext" presStyleLbl="revTx" presStyleIdx="1" presStyleCnt="9">
        <dgm:presLayoutVars>
          <dgm:chMax/>
          <dgm:chPref val="2"/>
          <dgm:bulletEnabled val="1"/>
        </dgm:presLayoutVars>
      </dgm:prSet>
      <dgm:spPr/>
    </dgm:pt>
    <dgm:pt modelId="{F4474B0C-BE97-4DDF-A35E-0BD18A0F54D8}" type="pres">
      <dgm:prSet presAssocID="{2B8B4C8F-4B01-4279-9625-9F37484D9449}" presName="parallelogramComposite" presStyleCnt="0"/>
      <dgm:spPr/>
    </dgm:pt>
    <dgm:pt modelId="{C2A06048-AD4C-4AB3-9056-113D1B0D0221}" type="pres">
      <dgm:prSet presAssocID="{2B8B4C8F-4B01-4279-9625-9F37484D9449}" presName="parallelogram1" presStyleLbl="alignNode1" presStyleIdx="7" presStyleCnt="63"/>
      <dgm:spPr/>
    </dgm:pt>
    <dgm:pt modelId="{13FD35CB-C633-4D25-8774-897EB6A83D47}" type="pres">
      <dgm:prSet presAssocID="{2B8B4C8F-4B01-4279-9625-9F37484D9449}" presName="parallelogram2" presStyleLbl="alignNode1" presStyleIdx="8" presStyleCnt="63"/>
      <dgm:spPr/>
    </dgm:pt>
    <dgm:pt modelId="{7B02CA73-A906-4BDA-886E-7B108E098143}" type="pres">
      <dgm:prSet presAssocID="{2B8B4C8F-4B01-4279-9625-9F37484D9449}" presName="parallelogram3" presStyleLbl="alignNode1" presStyleIdx="9" presStyleCnt="63"/>
      <dgm:spPr/>
    </dgm:pt>
    <dgm:pt modelId="{E02405D4-6BCB-45E8-BA63-46C64613183F}" type="pres">
      <dgm:prSet presAssocID="{2B8B4C8F-4B01-4279-9625-9F37484D9449}" presName="parallelogram4" presStyleLbl="alignNode1" presStyleIdx="10" presStyleCnt="63"/>
      <dgm:spPr/>
    </dgm:pt>
    <dgm:pt modelId="{E59521FA-8876-40D9-93FF-066514613E6E}" type="pres">
      <dgm:prSet presAssocID="{2B8B4C8F-4B01-4279-9625-9F37484D9449}" presName="parallelogram5" presStyleLbl="alignNode1" presStyleIdx="11" presStyleCnt="63"/>
      <dgm:spPr/>
    </dgm:pt>
    <dgm:pt modelId="{97AAC53D-91D5-4035-B939-F372549F6765}" type="pres">
      <dgm:prSet presAssocID="{2B8B4C8F-4B01-4279-9625-9F37484D9449}" presName="parallelogram6" presStyleLbl="alignNode1" presStyleIdx="12" presStyleCnt="63"/>
      <dgm:spPr/>
    </dgm:pt>
    <dgm:pt modelId="{E2BF5996-7448-4A4E-B2B8-94E79F3D3F72}" type="pres">
      <dgm:prSet presAssocID="{2B8B4C8F-4B01-4279-9625-9F37484D9449}" presName="parallelogram7" presStyleLbl="alignNode1" presStyleIdx="13" presStyleCnt="63"/>
      <dgm:spPr/>
    </dgm:pt>
    <dgm:pt modelId="{BE64D530-C41B-401E-8A88-C37805176D0A}" type="pres">
      <dgm:prSet presAssocID="{EB695A8F-8731-4D84-957C-2989746CD2C6}" presName="sibTrans" presStyleCnt="0"/>
      <dgm:spPr/>
    </dgm:pt>
    <dgm:pt modelId="{CAAA8A17-E4F8-4B2B-870D-FB17B8ACB983}" type="pres">
      <dgm:prSet presAssocID="{B065865F-EA48-40B7-82ED-F89E0A57F9C1}" presName="parenttextcomposite" presStyleCnt="0"/>
      <dgm:spPr/>
    </dgm:pt>
    <dgm:pt modelId="{539C5BB6-2EC0-4E29-8B30-44C76D347417}" type="pres">
      <dgm:prSet presAssocID="{B065865F-EA48-40B7-82ED-F89E0A57F9C1}" presName="parenttext" presStyleLbl="revTx" presStyleIdx="2" presStyleCnt="9">
        <dgm:presLayoutVars>
          <dgm:chMax/>
          <dgm:chPref val="2"/>
          <dgm:bulletEnabled val="1"/>
        </dgm:presLayoutVars>
      </dgm:prSet>
      <dgm:spPr/>
    </dgm:pt>
    <dgm:pt modelId="{ECFF6461-B73A-4D32-8DFE-F9E037BC2091}" type="pres">
      <dgm:prSet presAssocID="{B065865F-EA48-40B7-82ED-F89E0A57F9C1}" presName="parallelogramComposite" presStyleCnt="0"/>
      <dgm:spPr/>
    </dgm:pt>
    <dgm:pt modelId="{11FD446A-4B27-4819-980E-29496F59FAE1}" type="pres">
      <dgm:prSet presAssocID="{B065865F-EA48-40B7-82ED-F89E0A57F9C1}" presName="parallelogram1" presStyleLbl="alignNode1" presStyleIdx="14" presStyleCnt="63"/>
      <dgm:spPr/>
    </dgm:pt>
    <dgm:pt modelId="{1B447E59-8604-4329-840E-3E85C9E5442E}" type="pres">
      <dgm:prSet presAssocID="{B065865F-EA48-40B7-82ED-F89E0A57F9C1}" presName="parallelogram2" presStyleLbl="alignNode1" presStyleIdx="15" presStyleCnt="63"/>
      <dgm:spPr/>
    </dgm:pt>
    <dgm:pt modelId="{CB395919-8F60-4CAF-93A6-5475AEADD829}" type="pres">
      <dgm:prSet presAssocID="{B065865F-EA48-40B7-82ED-F89E0A57F9C1}" presName="parallelogram3" presStyleLbl="alignNode1" presStyleIdx="16" presStyleCnt="63"/>
      <dgm:spPr/>
    </dgm:pt>
    <dgm:pt modelId="{8C240C67-C0EF-4EE7-8D59-5A47FC8F09AC}" type="pres">
      <dgm:prSet presAssocID="{B065865F-EA48-40B7-82ED-F89E0A57F9C1}" presName="parallelogram4" presStyleLbl="alignNode1" presStyleIdx="17" presStyleCnt="63"/>
      <dgm:spPr/>
    </dgm:pt>
    <dgm:pt modelId="{AEAD4ED0-25AD-49AC-9B0E-2FB7D8133ED2}" type="pres">
      <dgm:prSet presAssocID="{B065865F-EA48-40B7-82ED-F89E0A57F9C1}" presName="parallelogram5" presStyleLbl="alignNode1" presStyleIdx="18" presStyleCnt="63"/>
      <dgm:spPr/>
    </dgm:pt>
    <dgm:pt modelId="{F0CA5484-5ECE-4DD6-9AF4-E40B61631596}" type="pres">
      <dgm:prSet presAssocID="{B065865F-EA48-40B7-82ED-F89E0A57F9C1}" presName="parallelogram6" presStyleLbl="alignNode1" presStyleIdx="19" presStyleCnt="63"/>
      <dgm:spPr/>
    </dgm:pt>
    <dgm:pt modelId="{E4CF75DD-4467-4195-830A-4A1AF97357B6}" type="pres">
      <dgm:prSet presAssocID="{B065865F-EA48-40B7-82ED-F89E0A57F9C1}" presName="parallelogram7" presStyleLbl="alignNode1" presStyleIdx="20" presStyleCnt="63"/>
      <dgm:spPr/>
    </dgm:pt>
    <dgm:pt modelId="{5B40F2CB-5975-4A9E-88F1-806D4F6A4316}" type="pres">
      <dgm:prSet presAssocID="{3FF8D50E-FEBB-4228-8750-6E9630716F62}" presName="sibTrans" presStyleCnt="0"/>
      <dgm:spPr/>
    </dgm:pt>
    <dgm:pt modelId="{45D9E4A0-D393-4F6B-8474-75DE7482D8C2}" type="pres">
      <dgm:prSet presAssocID="{29DA1527-6D5E-4FE2-B9BD-DE3150E46060}" presName="parenttextcomposite" presStyleCnt="0"/>
      <dgm:spPr/>
    </dgm:pt>
    <dgm:pt modelId="{C7EBABC0-6D9C-4DFD-AAF1-6F7CABAF3371}" type="pres">
      <dgm:prSet presAssocID="{29DA1527-6D5E-4FE2-B9BD-DE3150E46060}" presName="parenttext" presStyleLbl="revTx" presStyleIdx="3" presStyleCnt="9">
        <dgm:presLayoutVars>
          <dgm:chMax/>
          <dgm:chPref val="2"/>
          <dgm:bulletEnabled val="1"/>
        </dgm:presLayoutVars>
      </dgm:prSet>
      <dgm:spPr/>
    </dgm:pt>
    <dgm:pt modelId="{C211CA0E-E590-4577-BEA3-092F55998100}" type="pres">
      <dgm:prSet presAssocID="{29DA1527-6D5E-4FE2-B9BD-DE3150E46060}" presName="parallelogramComposite" presStyleCnt="0"/>
      <dgm:spPr/>
    </dgm:pt>
    <dgm:pt modelId="{179F3E42-B30A-4CD3-B65A-23DE389C51F4}" type="pres">
      <dgm:prSet presAssocID="{29DA1527-6D5E-4FE2-B9BD-DE3150E46060}" presName="parallelogram1" presStyleLbl="alignNode1" presStyleIdx="21" presStyleCnt="63"/>
      <dgm:spPr/>
    </dgm:pt>
    <dgm:pt modelId="{1822D52F-9F49-4C8E-BA59-D5A807C11A37}" type="pres">
      <dgm:prSet presAssocID="{29DA1527-6D5E-4FE2-B9BD-DE3150E46060}" presName="parallelogram2" presStyleLbl="alignNode1" presStyleIdx="22" presStyleCnt="63"/>
      <dgm:spPr/>
    </dgm:pt>
    <dgm:pt modelId="{BC38A491-E3D2-4BF0-914F-2ADE2BFE5E0A}" type="pres">
      <dgm:prSet presAssocID="{29DA1527-6D5E-4FE2-B9BD-DE3150E46060}" presName="parallelogram3" presStyleLbl="alignNode1" presStyleIdx="23" presStyleCnt="63"/>
      <dgm:spPr/>
    </dgm:pt>
    <dgm:pt modelId="{92C357FA-85BE-4E70-82B9-671AF9B14738}" type="pres">
      <dgm:prSet presAssocID="{29DA1527-6D5E-4FE2-B9BD-DE3150E46060}" presName="parallelogram4" presStyleLbl="alignNode1" presStyleIdx="24" presStyleCnt="63"/>
      <dgm:spPr/>
    </dgm:pt>
    <dgm:pt modelId="{F8B3F731-EC4E-43E3-BE22-D4A82C1BDEE1}" type="pres">
      <dgm:prSet presAssocID="{29DA1527-6D5E-4FE2-B9BD-DE3150E46060}" presName="parallelogram5" presStyleLbl="alignNode1" presStyleIdx="25" presStyleCnt="63"/>
      <dgm:spPr/>
    </dgm:pt>
    <dgm:pt modelId="{85130C59-4E6D-4A02-B3DA-1380986EC8A5}" type="pres">
      <dgm:prSet presAssocID="{29DA1527-6D5E-4FE2-B9BD-DE3150E46060}" presName="parallelogram6" presStyleLbl="alignNode1" presStyleIdx="26" presStyleCnt="63"/>
      <dgm:spPr/>
    </dgm:pt>
    <dgm:pt modelId="{983564C0-B211-4A32-91A3-13C5C05A6A26}" type="pres">
      <dgm:prSet presAssocID="{29DA1527-6D5E-4FE2-B9BD-DE3150E46060}" presName="parallelogram7" presStyleLbl="alignNode1" presStyleIdx="27" presStyleCnt="63"/>
      <dgm:spPr/>
    </dgm:pt>
    <dgm:pt modelId="{9D650735-4620-453E-A133-BA45113D748A}" type="pres">
      <dgm:prSet presAssocID="{D2DB6DF7-3788-48CD-8696-BC2528B6A7BD}" presName="sibTrans" presStyleCnt="0"/>
      <dgm:spPr/>
    </dgm:pt>
    <dgm:pt modelId="{A292C45F-832C-445C-BDD7-382A4458F13B}" type="pres">
      <dgm:prSet presAssocID="{A9C198B4-621A-41C8-B352-7F6614D83ECC}" presName="parenttextcomposite" presStyleCnt="0"/>
      <dgm:spPr/>
    </dgm:pt>
    <dgm:pt modelId="{41439414-D23F-4599-8BD2-D76C0FD34661}" type="pres">
      <dgm:prSet presAssocID="{A9C198B4-621A-41C8-B352-7F6614D83ECC}" presName="parenttext" presStyleLbl="revTx" presStyleIdx="4" presStyleCnt="9">
        <dgm:presLayoutVars>
          <dgm:chMax/>
          <dgm:chPref val="2"/>
          <dgm:bulletEnabled val="1"/>
        </dgm:presLayoutVars>
      </dgm:prSet>
      <dgm:spPr/>
    </dgm:pt>
    <dgm:pt modelId="{678A4F61-3E14-4411-B757-E7C05102E8A5}" type="pres">
      <dgm:prSet presAssocID="{A9C198B4-621A-41C8-B352-7F6614D83ECC}" presName="parallelogramComposite" presStyleCnt="0"/>
      <dgm:spPr/>
    </dgm:pt>
    <dgm:pt modelId="{64692B8A-8CA6-446D-BF25-8F2FC7D17A5B}" type="pres">
      <dgm:prSet presAssocID="{A9C198B4-621A-41C8-B352-7F6614D83ECC}" presName="parallelogram1" presStyleLbl="alignNode1" presStyleIdx="28" presStyleCnt="63"/>
      <dgm:spPr/>
    </dgm:pt>
    <dgm:pt modelId="{566F0F7F-64D7-497D-A804-E8A0E9200124}" type="pres">
      <dgm:prSet presAssocID="{A9C198B4-621A-41C8-B352-7F6614D83ECC}" presName="parallelogram2" presStyleLbl="alignNode1" presStyleIdx="29" presStyleCnt="63"/>
      <dgm:spPr/>
    </dgm:pt>
    <dgm:pt modelId="{8F244D2D-6610-4624-962F-1D626779C7FA}" type="pres">
      <dgm:prSet presAssocID="{A9C198B4-621A-41C8-B352-7F6614D83ECC}" presName="parallelogram3" presStyleLbl="alignNode1" presStyleIdx="30" presStyleCnt="63"/>
      <dgm:spPr/>
    </dgm:pt>
    <dgm:pt modelId="{74C1CE8E-D93E-45EE-9718-E75CEAB4B5ED}" type="pres">
      <dgm:prSet presAssocID="{A9C198B4-621A-41C8-B352-7F6614D83ECC}" presName="parallelogram4" presStyleLbl="alignNode1" presStyleIdx="31" presStyleCnt="63"/>
      <dgm:spPr/>
    </dgm:pt>
    <dgm:pt modelId="{2928688D-A8ED-4402-84E5-DBDF620FAA3E}" type="pres">
      <dgm:prSet presAssocID="{A9C198B4-621A-41C8-B352-7F6614D83ECC}" presName="parallelogram5" presStyleLbl="alignNode1" presStyleIdx="32" presStyleCnt="63"/>
      <dgm:spPr/>
    </dgm:pt>
    <dgm:pt modelId="{7FAFB3B8-C7A2-43C2-B388-CF6C1F9DE5F6}" type="pres">
      <dgm:prSet presAssocID="{A9C198B4-621A-41C8-B352-7F6614D83ECC}" presName="parallelogram6" presStyleLbl="alignNode1" presStyleIdx="33" presStyleCnt="63"/>
      <dgm:spPr/>
    </dgm:pt>
    <dgm:pt modelId="{539CC6C1-CBB7-4B93-829E-25B4F1261295}" type="pres">
      <dgm:prSet presAssocID="{A9C198B4-621A-41C8-B352-7F6614D83ECC}" presName="parallelogram7" presStyleLbl="alignNode1" presStyleIdx="34" presStyleCnt="63"/>
      <dgm:spPr/>
    </dgm:pt>
    <dgm:pt modelId="{4167ADA5-233B-40FD-B579-F022BC1D7ACE}" type="pres">
      <dgm:prSet presAssocID="{7BC24F5D-F8EC-4048-A57B-2BA3A49BA606}" presName="sibTrans" presStyleCnt="0"/>
      <dgm:spPr/>
    </dgm:pt>
    <dgm:pt modelId="{16D5F1AF-48CD-4EA1-90F0-CCB49DF17A95}" type="pres">
      <dgm:prSet presAssocID="{A6E254A2-FA59-4C70-B5CE-BD0453945315}" presName="parenttextcomposite" presStyleCnt="0"/>
      <dgm:spPr/>
    </dgm:pt>
    <dgm:pt modelId="{916E147B-FE7C-47E0-AFA9-9E9A50C633A8}" type="pres">
      <dgm:prSet presAssocID="{A6E254A2-FA59-4C70-B5CE-BD0453945315}" presName="parenttext" presStyleLbl="revTx" presStyleIdx="5" presStyleCnt="9">
        <dgm:presLayoutVars>
          <dgm:chMax/>
          <dgm:chPref val="2"/>
          <dgm:bulletEnabled val="1"/>
        </dgm:presLayoutVars>
      </dgm:prSet>
      <dgm:spPr/>
    </dgm:pt>
    <dgm:pt modelId="{3EE8C50B-412D-4AFC-8B64-B29AEE045778}" type="pres">
      <dgm:prSet presAssocID="{A6E254A2-FA59-4C70-B5CE-BD0453945315}" presName="parallelogramComposite" presStyleCnt="0"/>
      <dgm:spPr/>
    </dgm:pt>
    <dgm:pt modelId="{4ECA7715-890D-4BD9-B119-1AE3681578E0}" type="pres">
      <dgm:prSet presAssocID="{A6E254A2-FA59-4C70-B5CE-BD0453945315}" presName="parallelogram1" presStyleLbl="alignNode1" presStyleIdx="35" presStyleCnt="63"/>
      <dgm:spPr/>
    </dgm:pt>
    <dgm:pt modelId="{F58256ED-1EEA-4D38-B99A-3B286D3181CB}" type="pres">
      <dgm:prSet presAssocID="{A6E254A2-FA59-4C70-B5CE-BD0453945315}" presName="parallelogram2" presStyleLbl="alignNode1" presStyleIdx="36" presStyleCnt="63"/>
      <dgm:spPr/>
    </dgm:pt>
    <dgm:pt modelId="{F480AE31-C9A0-4171-81B4-BD20E6B86799}" type="pres">
      <dgm:prSet presAssocID="{A6E254A2-FA59-4C70-B5CE-BD0453945315}" presName="parallelogram3" presStyleLbl="alignNode1" presStyleIdx="37" presStyleCnt="63"/>
      <dgm:spPr/>
    </dgm:pt>
    <dgm:pt modelId="{1B9A6A08-C545-4DA8-9B09-116804C8B282}" type="pres">
      <dgm:prSet presAssocID="{A6E254A2-FA59-4C70-B5CE-BD0453945315}" presName="parallelogram4" presStyleLbl="alignNode1" presStyleIdx="38" presStyleCnt="63"/>
      <dgm:spPr/>
    </dgm:pt>
    <dgm:pt modelId="{EF692D7F-50A7-414F-8B74-5D14A66411B0}" type="pres">
      <dgm:prSet presAssocID="{A6E254A2-FA59-4C70-B5CE-BD0453945315}" presName="parallelogram5" presStyleLbl="alignNode1" presStyleIdx="39" presStyleCnt="63"/>
      <dgm:spPr/>
    </dgm:pt>
    <dgm:pt modelId="{733C6E01-8916-4F6E-AEAB-1CE1889F819A}" type="pres">
      <dgm:prSet presAssocID="{A6E254A2-FA59-4C70-B5CE-BD0453945315}" presName="parallelogram6" presStyleLbl="alignNode1" presStyleIdx="40" presStyleCnt="63"/>
      <dgm:spPr/>
    </dgm:pt>
    <dgm:pt modelId="{8D761F0D-AAFC-4CBB-86DD-1A256F429741}" type="pres">
      <dgm:prSet presAssocID="{A6E254A2-FA59-4C70-B5CE-BD0453945315}" presName="parallelogram7" presStyleLbl="alignNode1" presStyleIdx="41" presStyleCnt="63"/>
      <dgm:spPr/>
    </dgm:pt>
    <dgm:pt modelId="{E7B24D69-1C30-448C-9256-334A604F759D}" type="pres">
      <dgm:prSet presAssocID="{A36F64E0-D186-4CAC-B222-9BF71C90C287}" presName="sibTrans" presStyleCnt="0"/>
      <dgm:spPr/>
    </dgm:pt>
    <dgm:pt modelId="{E43F920B-A72D-48E8-BB60-C38C5F65951D}" type="pres">
      <dgm:prSet presAssocID="{2E49C6B2-E8B2-46E2-86ED-9EC5604AA385}" presName="parenttextcomposite" presStyleCnt="0"/>
      <dgm:spPr/>
    </dgm:pt>
    <dgm:pt modelId="{CCF70950-D22B-433F-A54D-072C9DA73E4A}" type="pres">
      <dgm:prSet presAssocID="{2E49C6B2-E8B2-46E2-86ED-9EC5604AA385}" presName="parenttext" presStyleLbl="revTx" presStyleIdx="6" presStyleCnt="9">
        <dgm:presLayoutVars>
          <dgm:chMax/>
          <dgm:chPref val="2"/>
          <dgm:bulletEnabled val="1"/>
        </dgm:presLayoutVars>
      </dgm:prSet>
      <dgm:spPr/>
    </dgm:pt>
    <dgm:pt modelId="{3BBF5610-A252-4790-93FD-E2562AD22979}" type="pres">
      <dgm:prSet presAssocID="{2E49C6B2-E8B2-46E2-86ED-9EC5604AA385}" presName="parallelogramComposite" presStyleCnt="0"/>
      <dgm:spPr/>
    </dgm:pt>
    <dgm:pt modelId="{68DC19D2-4D69-4C64-98DE-EB40ABB1694E}" type="pres">
      <dgm:prSet presAssocID="{2E49C6B2-E8B2-46E2-86ED-9EC5604AA385}" presName="parallelogram1" presStyleLbl="alignNode1" presStyleIdx="42" presStyleCnt="63"/>
      <dgm:spPr/>
    </dgm:pt>
    <dgm:pt modelId="{531066E9-5213-41B0-A614-EB36285B9B18}" type="pres">
      <dgm:prSet presAssocID="{2E49C6B2-E8B2-46E2-86ED-9EC5604AA385}" presName="parallelogram2" presStyleLbl="alignNode1" presStyleIdx="43" presStyleCnt="63"/>
      <dgm:spPr/>
    </dgm:pt>
    <dgm:pt modelId="{D964B108-4433-42F2-9717-440B06936691}" type="pres">
      <dgm:prSet presAssocID="{2E49C6B2-E8B2-46E2-86ED-9EC5604AA385}" presName="parallelogram3" presStyleLbl="alignNode1" presStyleIdx="44" presStyleCnt="63"/>
      <dgm:spPr/>
    </dgm:pt>
    <dgm:pt modelId="{7765CA32-A477-4483-8719-9F1763E1F07C}" type="pres">
      <dgm:prSet presAssocID="{2E49C6B2-E8B2-46E2-86ED-9EC5604AA385}" presName="parallelogram4" presStyleLbl="alignNode1" presStyleIdx="45" presStyleCnt="63"/>
      <dgm:spPr/>
    </dgm:pt>
    <dgm:pt modelId="{25A2322A-9501-4466-A29F-BBAFF7795F28}" type="pres">
      <dgm:prSet presAssocID="{2E49C6B2-E8B2-46E2-86ED-9EC5604AA385}" presName="parallelogram5" presStyleLbl="alignNode1" presStyleIdx="46" presStyleCnt="63"/>
      <dgm:spPr/>
    </dgm:pt>
    <dgm:pt modelId="{8947A6A4-C74C-409B-BD33-8889832D29AD}" type="pres">
      <dgm:prSet presAssocID="{2E49C6B2-E8B2-46E2-86ED-9EC5604AA385}" presName="parallelogram6" presStyleLbl="alignNode1" presStyleIdx="47" presStyleCnt="63"/>
      <dgm:spPr/>
    </dgm:pt>
    <dgm:pt modelId="{3A235DF9-D790-4AD2-89CE-1936B12631B5}" type="pres">
      <dgm:prSet presAssocID="{2E49C6B2-E8B2-46E2-86ED-9EC5604AA385}" presName="parallelogram7" presStyleLbl="alignNode1" presStyleIdx="48" presStyleCnt="63"/>
      <dgm:spPr/>
    </dgm:pt>
    <dgm:pt modelId="{1F15F99C-A563-4C42-9F5F-442D3ADA30C1}" type="pres">
      <dgm:prSet presAssocID="{B9A7824F-4043-4BE5-8ABD-C179DF894DC6}" presName="sibTrans" presStyleCnt="0"/>
      <dgm:spPr/>
    </dgm:pt>
    <dgm:pt modelId="{E3DFD1BE-0EDC-44B4-9FBB-47288278B055}" type="pres">
      <dgm:prSet presAssocID="{45A0A514-1BD7-434B-8DE7-8BD1C3906049}" presName="parenttextcomposite" presStyleCnt="0"/>
      <dgm:spPr/>
    </dgm:pt>
    <dgm:pt modelId="{39E83AC4-E3F0-4AF7-8913-843259861BEE}" type="pres">
      <dgm:prSet presAssocID="{45A0A514-1BD7-434B-8DE7-8BD1C3906049}" presName="parenttext" presStyleLbl="revTx" presStyleIdx="7" presStyleCnt="9">
        <dgm:presLayoutVars>
          <dgm:chMax/>
          <dgm:chPref val="2"/>
          <dgm:bulletEnabled val="1"/>
        </dgm:presLayoutVars>
      </dgm:prSet>
      <dgm:spPr/>
    </dgm:pt>
    <dgm:pt modelId="{B4637536-B06A-4EBF-96AD-561192AA806A}" type="pres">
      <dgm:prSet presAssocID="{45A0A514-1BD7-434B-8DE7-8BD1C3906049}" presName="parallelogramComposite" presStyleCnt="0"/>
      <dgm:spPr/>
    </dgm:pt>
    <dgm:pt modelId="{C6A8FD71-827B-493B-BA35-9C642FF2BF5E}" type="pres">
      <dgm:prSet presAssocID="{45A0A514-1BD7-434B-8DE7-8BD1C3906049}" presName="parallelogram1" presStyleLbl="alignNode1" presStyleIdx="49" presStyleCnt="63"/>
      <dgm:spPr/>
    </dgm:pt>
    <dgm:pt modelId="{00A28947-E948-4ECD-BEAA-C4F8B90CAE50}" type="pres">
      <dgm:prSet presAssocID="{45A0A514-1BD7-434B-8DE7-8BD1C3906049}" presName="parallelogram2" presStyleLbl="alignNode1" presStyleIdx="50" presStyleCnt="63"/>
      <dgm:spPr/>
    </dgm:pt>
    <dgm:pt modelId="{7D24D72C-1344-43C4-83FD-F3049618F843}" type="pres">
      <dgm:prSet presAssocID="{45A0A514-1BD7-434B-8DE7-8BD1C3906049}" presName="parallelogram3" presStyleLbl="alignNode1" presStyleIdx="51" presStyleCnt="63"/>
      <dgm:spPr/>
    </dgm:pt>
    <dgm:pt modelId="{2D66D7A6-6D15-4639-8793-E527503E4ADE}" type="pres">
      <dgm:prSet presAssocID="{45A0A514-1BD7-434B-8DE7-8BD1C3906049}" presName="parallelogram4" presStyleLbl="alignNode1" presStyleIdx="52" presStyleCnt="63"/>
      <dgm:spPr/>
    </dgm:pt>
    <dgm:pt modelId="{13A64B83-7158-4F9B-B50D-B5ACAC063ABE}" type="pres">
      <dgm:prSet presAssocID="{45A0A514-1BD7-434B-8DE7-8BD1C3906049}" presName="parallelogram5" presStyleLbl="alignNode1" presStyleIdx="53" presStyleCnt="63"/>
      <dgm:spPr/>
    </dgm:pt>
    <dgm:pt modelId="{031CF013-872A-4025-B6BD-B9DE516AFD5D}" type="pres">
      <dgm:prSet presAssocID="{45A0A514-1BD7-434B-8DE7-8BD1C3906049}" presName="parallelogram6" presStyleLbl="alignNode1" presStyleIdx="54" presStyleCnt="63"/>
      <dgm:spPr/>
    </dgm:pt>
    <dgm:pt modelId="{45EFE289-45EE-4147-BCF0-29D8AB543AC7}" type="pres">
      <dgm:prSet presAssocID="{45A0A514-1BD7-434B-8DE7-8BD1C3906049}" presName="parallelogram7" presStyleLbl="alignNode1" presStyleIdx="55" presStyleCnt="63"/>
      <dgm:spPr/>
    </dgm:pt>
    <dgm:pt modelId="{13759F1B-556A-4D3F-808E-7628AFE3B547}" type="pres">
      <dgm:prSet presAssocID="{6BE5B5B5-D2D7-4E62-B1C3-B7CAD3F5735D}" presName="sibTrans" presStyleCnt="0"/>
      <dgm:spPr/>
    </dgm:pt>
    <dgm:pt modelId="{6318AF18-140B-44CA-9E9A-D18F6556AD3D}" type="pres">
      <dgm:prSet presAssocID="{09FC1541-864B-4202-BDA0-20CCA289AB58}" presName="parenttextcomposite" presStyleCnt="0"/>
      <dgm:spPr/>
    </dgm:pt>
    <dgm:pt modelId="{1A1CA232-692B-47D5-96D0-2022E1B3D574}" type="pres">
      <dgm:prSet presAssocID="{09FC1541-864B-4202-BDA0-20CCA289AB58}" presName="parenttext" presStyleLbl="revTx" presStyleIdx="8" presStyleCnt="9">
        <dgm:presLayoutVars>
          <dgm:chMax/>
          <dgm:chPref val="2"/>
          <dgm:bulletEnabled val="1"/>
        </dgm:presLayoutVars>
      </dgm:prSet>
      <dgm:spPr/>
    </dgm:pt>
    <dgm:pt modelId="{375E8547-6ACE-441D-AC8D-E97C820B3F5D}" type="pres">
      <dgm:prSet presAssocID="{09FC1541-864B-4202-BDA0-20CCA289AB58}" presName="parallelogramComposite" presStyleCnt="0"/>
      <dgm:spPr/>
    </dgm:pt>
    <dgm:pt modelId="{BCCA1744-7EA0-4280-B680-2B94E5F111FC}" type="pres">
      <dgm:prSet presAssocID="{09FC1541-864B-4202-BDA0-20CCA289AB58}" presName="parallelogram1" presStyleLbl="alignNode1" presStyleIdx="56" presStyleCnt="63"/>
      <dgm:spPr/>
    </dgm:pt>
    <dgm:pt modelId="{4A46EEA9-6CCC-4365-97F7-67189F9C5E7C}" type="pres">
      <dgm:prSet presAssocID="{09FC1541-864B-4202-BDA0-20CCA289AB58}" presName="parallelogram2" presStyleLbl="alignNode1" presStyleIdx="57" presStyleCnt="63"/>
      <dgm:spPr/>
    </dgm:pt>
    <dgm:pt modelId="{3401A178-1D3A-4286-9779-F68B44F09877}" type="pres">
      <dgm:prSet presAssocID="{09FC1541-864B-4202-BDA0-20CCA289AB58}" presName="parallelogram3" presStyleLbl="alignNode1" presStyleIdx="58" presStyleCnt="63"/>
      <dgm:spPr/>
    </dgm:pt>
    <dgm:pt modelId="{5481BD70-737F-4630-899B-F580C4DB9317}" type="pres">
      <dgm:prSet presAssocID="{09FC1541-864B-4202-BDA0-20CCA289AB58}" presName="parallelogram4" presStyleLbl="alignNode1" presStyleIdx="59" presStyleCnt="63"/>
      <dgm:spPr/>
    </dgm:pt>
    <dgm:pt modelId="{D4C4D546-C7A2-4BE5-AB24-EA71EE0BAE78}" type="pres">
      <dgm:prSet presAssocID="{09FC1541-864B-4202-BDA0-20CCA289AB58}" presName="parallelogram5" presStyleLbl="alignNode1" presStyleIdx="60" presStyleCnt="63"/>
      <dgm:spPr/>
    </dgm:pt>
    <dgm:pt modelId="{4358CED5-4F2A-410F-9B28-88E49768C867}" type="pres">
      <dgm:prSet presAssocID="{09FC1541-864B-4202-BDA0-20CCA289AB58}" presName="parallelogram6" presStyleLbl="alignNode1" presStyleIdx="61" presStyleCnt="63"/>
      <dgm:spPr/>
    </dgm:pt>
    <dgm:pt modelId="{5C9F4FCD-C295-44E3-8019-35C5AAC8494F}" type="pres">
      <dgm:prSet presAssocID="{09FC1541-864B-4202-BDA0-20CCA289AB58}" presName="parallelogram7" presStyleLbl="alignNode1" presStyleIdx="62" presStyleCnt="63"/>
      <dgm:spPr/>
    </dgm:pt>
  </dgm:ptLst>
  <dgm:cxnLst>
    <dgm:cxn modelId="{34EFA409-BF6E-40F4-93D2-6D8E3750C9E5}" type="presOf" srcId="{4229B835-2B28-4FFA-95F4-98F1DE8E2697}" destId="{CE123897-0F81-4371-978D-212370BCAE80}" srcOrd="0" destOrd="0" presId="urn:microsoft.com/office/officeart/2008/layout/VerticalAccentList"/>
    <dgm:cxn modelId="{C534AD0A-6367-4C87-BF79-BB454936CAB5}" type="presOf" srcId="{2E49C6B2-E8B2-46E2-86ED-9EC5604AA385}" destId="{CCF70950-D22B-433F-A54D-072C9DA73E4A}" srcOrd="0" destOrd="0" presId="urn:microsoft.com/office/officeart/2008/layout/VerticalAccentList"/>
    <dgm:cxn modelId="{40544112-7FD6-4EA7-859E-5FCB9146A15F}" srcId="{4229B835-2B28-4FFA-95F4-98F1DE8E2697}" destId="{09FC1541-864B-4202-BDA0-20CCA289AB58}" srcOrd="8" destOrd="0" parTransId="{AE3E7E40-0686-4554-8AD9-E04737C01A6D}" sibTransId="{10A624BE-3B46-4AA4-A680-D4F7CDE7B065}"/>
    <dgm:cxn modelId="{3EA01031-F2A0-4F7F-A49F-788CC51EE2C2}" srcId="{4229B835-2B28-4FFA-95F4-98F1DE8E2697}" destId="{E97F07FE-72BC-4A7C-8CB3-8B49A1451DB3}" srcOrd="0" destOrd="0" parTransId="{5F9EEBFD-674C-49DB-90D9-E395A0E48AED}" sibTransId="{BACA2E16-89B0-4DD5-8A4C-9D8392C731BD}"/>
    <dgm:cxn modelId="{B65F6E37-A606-4E14-AEAB-E5556304630F}" srcId="{4229B835-2B28-4FFA-95F4-98F1DE8E2697}" destId="{2B8B4C8F-4B01-4279-9625-9F37484D9449}" srcOrd="1" destOrd="0" parTransId="{4B618E1A-7711-4B50-A4C9-88DC46C30CE5}" sibTransId="{EB695A8F-8731-4D84-957C-2989746CD2C6}"/>
    <dgm:cxn modelId="{98694B45-35B2-41D8-8547-1AB50F707D8E}" srcId="{4229B835-2B28-4FFA-95F4-98F1DE8E2697}" destId="{45A0A514-1BD7-434B-8DE7-8BD1C3906049}" srcOrd="7" destOrd="0" parTransId="{921F4304-81DB-47BC-92D6-840606EA4297}" sibTransId="{6BE5B5B5-D2D7-4E62-B1C3-B7CAD3F5735D}"/>
    <dgm:cxn modelId="{12A16868-2996-4C64-A95C-D907BCF499D2}" srcId="{4229B835-2B28-4FFA-95F4-98F1DE8E2697}" destId="{B065865F-EA48-40B7-82ED-F89E0A57F9C1}" srcOrd="2" destOrd="0" parTransId="{C1170232-176B-4C2A-A3C0-9294569123CB}" sibTransId="{3FF8D50E-FEBB-4228-8750-6E9630716F62}"/>
    <dgm:cxn modelId="{477D9148-B031-494B-9080-39743A4075AB}" type="presOf" srcId="{B065865F-EA48-40B7-82ED-F89E0A57F9C1}" destId="{539C5BB6-2EC0-4E29-8B30-44C76D347417}" srcOrd="0" destOrd="0" presId="urn:microsoft.com/office/officeart/2008/layout/VerticalAccentList"/>
    <dgm:cxn modelId="{35A20949-DED8-4BD5-8D17-03AC962D4F75}" type="presOf" srcId="{29DA1527-6D5E-4FE2-B9BD-DE3150E46060}" destId="{C7EBABC0-6D9C-4DFD-AAF1-6F7CABAF3371}" srcOrd="0" destOrd="0" presId="urn:microsoft.com/office/officeart/2008/layout/VerticalAccentList"/>
    <dgm:cxn modelId="{7854516C-90C2-45AB-B233-634B46C42156}" srcId="{4229B835-2B28-4FFA-95F4-98F1DE8E2697}" destId="{2E49C6B2-E8B2-46E2-86ED-9EC5604AA385}" srcOrd="6" destOrd="0" parTransId="{D84C42A5-46B1-4F60-B013-48635201632B}" sibTransId="{B9A7824F-4043-4BE5-8ABD-C179DF894DC6}"/>
    <dgm:cxn modelId="{78246F85-2DD8-4FCA-8FBC-3E3DA11F20A3}" srcId="{4229B835-2B28-4FFA-95F4-98F1DE8E2697}" destId="{A6E254A2-FA59-4C70-B5CE-BD0453945315}" srcOrd="5" destOrd="0" parTransId="{0BE6B9E1-0046-4A83-BB34-92E9B076C3BF}" sibTransId="{A36F64E0-D186-4CAC-B222-9BF71C90C287}"/>
    <dgm:cxn modelId="{936FD285-2606-4DBC-B797-751D1F4F77DE}" type="presOf" srcId="{09FC1541-864B-4202-BDA0-20CCA289AB58}" destId="{1A1CA232-692B-47D5-96D0-2022E1B3D574}" srcOrd="0" destOrd="0" presId="urn:microsoft.com/office/officeart/2008/layout/VerticalAccentList"/>
    <dgm:cxn modelId="{81A6C092-5EE6-4534-9DE1-E64098EFB923}" type="presOf" srcId="{A9C198B4-621A-41C8-B352-7F6614D83ECC}" destId="{41439414-D23F-4599-8BD2-D76C0FD34661}" srcOrd="0" destOrd="0" presId="urn:microsoft.com/office/officeart/2008/layout/VerticalAccentList"/>
    <dgm:cxn modelId="{95EB5F93-DF0B-47EA-B583-F171EF799B62}" type="presOf" srcId="{2B8B4C8F-4B01-4279-9625-9F37484D9449}" destId="{18DBA6BE-4870-41B7-96E6-089A41241457}" srcOrd="0" destOrd="0" presId="urn:microsoft.com/office/officeart/2008/layout/VerticalAccentList"/>
    <dgm:cxn modelId="{312683BC-721C-43FA-AEA8-8A41AE92F903}" type="presOf" srcId="{A6E254A2-FA59-4C70-B5CE-BD0453945315}" destId="{916E147B-FE7C-47E0-AFA9-9E9A50C633A8}" srcOrd="0" destOrd="0" presId="urn:microsoft.com/office/officeart/2008/layout/VerticalAccentList"/>
    <dgm:cxn modelId="{2B4575BE-5435-4A9C-9C4D-D82BD7271F19}" type="presOf" srcId="{45A0A514-1BD7-434B-8DE7-8BD1C3906049}" destId="{39E83AC4-E3F0-4AF7-8913-843259861BEE}" srcOrd="0" destOrd="0" presId="urn:microsoft.com/office/officeart/2008/layout/VerticalAccentList"/>
    <dgm:cxn modelId="{BCAE76CE-8A17-4E4E-A635-6D19E4812173}" srcId="{4229B835-2B28-4FFA-95F4-98F1DE8E2697}" destId="{29DA1527-6D5E-4FE2-B9BD-DE3150E46060}" srcOrd="3" destOrd="0" parTransId="{A8626636-F6C1-470E-A063-D17ADFF744CB}" sibTransId="{D2DB6DF7-3788-48CD-8696-BC2528B6A7BD}"/>
    <dgm:cxn modelId="{F3B5B4EF-33E9-4275-B6B2-0C8A5A671E48}" srcId="{4229B835-2B28-4FFA-95F4-98F1DE8E2697}" destId="{A9C198B4-621A-41C8-B352-7F6614D83ECC}" srcOrd="4" destOrd="0" parTransId="{91EF4516-FF90-425F-90BC-2701C72989DB}" sibTransId="{7BC24F5D-F8EC-4048-A57B-2BA3A49BA606}"/>
    <dgm:cxn modelId="{974DAFF8-ED88-449A-AD26-E1A43E218391}" type="presOf" srcId="{E97F07FE-72BC-4A7C-8CB3-8B49A1451DB3}" destId="{8046A773-6C67-4FB4-89AE-547F72F8D97F}" srcOrd="0" destOrd="0" presId="urn:microsoft.com/office/officeart/2008/layout/VerticalAccentList"/>
    <dgm:cxn modelId="{6D3242E6-8BA1-4922-A538-BA6D95478C3A}" type="presParOf" srcId="{CE123897-0F81-4371-978D-212370BCAE80}" destId="{5FEA904B-1FC8-4E16-8D00-1C55304CFFC6}" srcOrd="0" destOrd="0" presId="urn:microsoft.com/office/officeart/2008/layout/VerticalAccentList"/>
    <dgm:cxn modelId="{A3A379E7-CA17-4FB4-9ADF-7B5A35A4C64E}" type="presParOf" srcId="{5FEA904B-1FC8-4E16-8D00-1C55304CFFC6}" destId="{8046A773-6C67-4FB4-89AE-547F72F8D97F}" srcOrd="0" destOrd="0" presId="urn:microsoft.com/office/officeart/2008/layout/VerticalAccentList"/>
    <dgm:cxn modelId="{790DEDF2-E181-401D-A419-EF7B5D6893FB}" type="presParOf" srcId="{CE123897-0F81-4371-978D-212370BCAE80}" destId="{A0A9E120-E782-4FC6-9483-125AB7EBAAE2}" srcOrd="1" destOrd="0" presId="urn:microsoft.com/office/officeart/2008/layout/VerticalAccentList"/>
    <dgm:cxn modelId="{7CBEDB48-D8D9-4851-86BA-ECECFDA0C74C}" type="presParOf" srcId="{A0A9E120-E782-4FC6-9483-125AB7EBAAE2}" destId="{8C06B047-9D2B-4AB1-A52F-269609D7DF71}" srcOrd="0" destOrd="0" presId="urn:microsoft.com/office/officeart/2008/layout/VerticalAccentList"/>
    <dgm:cxn modelId="{0DD346E5-0890-47CA-8265-4A614E88F2ED}" type="presParOf" srcId="{A0A9E120-E782-4FC6-9483-125AB7EBAAE2}" destId="{CE88AEE5-A5F5-4BBD-BEDB-5E0A9EA6F46C}" srcOrd="1" destOrd="0" presId="urn:microsoft.com/office/officeart/2008/layout/VerticalAccentList"/>
    <dgm:cxn modelId="{93CB735C-A933-43F2-A306-C1AFEBF1B989}" type="presParOf" srcId="{A0A9E120-E782-4FC6-9483-125AB7EBAAE2}" destId="{44F17B7B-046A-4017-A426-AA1822B9DFB9}" srcOrd="2" destOrd="0" presId="urn:microsoft.com/office/officeart/2008/layout/VerticalAccentList"/>
    <dgm:cxn modelId="{A41BA364-BCB9-4353-95C3-F300344E8419}" type="presParOf" srcId="{A0A9E120-E782-4FC6-9483-125AB7EBAAE2}" destId="{F7C3C944-5F3B-4404-81E1-BA1E0023F9D8}" srcOrd="3" destOrd="0" presId="urn:microsoft.com/office/officeart/2008/layout/VerticalAccentList"/>
    <dgm:cxn modelId="{99D89258-0A5B-4D6A-BC96-1641B3E6E2C9}" type="presParOf" srcId="{A0A9E120-E782-4FC6-9483-125AB7EBAAE2}" destId="{C3C09AE4-074B-4689-83E6-04BFB0AC4A26}" srcOrd="4" destOrd="0" presId="urn:microsoft.com/office/officeart/2008/layout/VerticalAccentList"/>
    <dgm:cxn modelId="{989A54DB-1699-438C-A0C2-689BD872A412}" type="presParOf" srcId="{A0A9E120-E782-4FC6-9483-125AB7EBAAE2}" destId="{94467324-5BE5-40DF-98F9-36B4A283285D}" srcOrd="5" destOrd="0" presId="urn:microsoft.com/office/officeart/2008/layout/VerticalAccentList"/>
    <dgm:cxn modelId="{84BE6880-100D-42C6-AD0F-338D78BA0199}" type="presParOf" srcId="{A0A9E120-E782-4FC6-9483-125AB7EBAAE2}" destId="{F3B4E6BD-744C-452B-817C-1E895207677F}" srcOrd="6" destOrd="0" presId="urn:microsoft.com/office/officeart/2008/layout/VerticalAccentList"/>
    <dgm:cxn modelId="{6968AB18-146A-468F-8A50-8AA34EECBE8B}" type="presParOf" srcId="{CE123897-0F81-4371-978D-212370BCAE80}" destId="{B5E10DF5-7995-4BAD-84E4-0278B69217E5}" srcOrd="2" destOrd="0" presId="urn:microsoft.com/office/officeart/2008/layout/VerticalAccentList"/>
    <dgm:cxn modelId="{8BE51D58-5E4F-425D-BAA8-A07374CA5139}" type="presParOf" srcId="{CE123897-0F81-4371-978D-212370BCAE80}" destId="{268A3DE8-F2CA-4BF5-93C2-D5B2EDED7975}" srcOrd="3" destOrd="0" presId="urn:microsoft.com/office/officeart/2008/layout/VerticalAccentList"/>
    <dgm:cxn modelId="{60A00B6D-20BA-4B2A-8DAB-DB341F4D0B7C}" type="presParOf" srcId="{268A3DE8-F2CA-4BF5-93C2-D5B2EDED7975}" destId="{18DBA6BE-4870-41B7-96E6-089A41241457}" srcOrd="0" destOrd="0" presId="urn:microsoft.com/office/officeart/2008/layout/VerticalAccentList"/>
    <dgm:cxn modelId="{E1204BE9-A8CC-449B-9F3C-614D5020734A}" type="presParOf" srcId="{CE123897-0F81-4371-978D-212370BCAE80}" destId="{F4474B0C-BE97-4DDF-A35E-0BD18A0F54D8}" srcOrd="4" destOrd="0" presId="urn:microsoft.com/office/officeart/2008/layout/VerticalAccentList"/>
    <dgm:cxn modelId="{0D4EDA97-C841-4296-ACF3-BB2424D5BD5A}" type="presParOf" srcId="{F4474B0C-BE97-4DDF-A35E-0BD18A0F54D8}" destId="{C2A06048-AD4C-4AB3-9056-113D1B0D0221}" srcOrd="0" destOrd="0" presId="urn:microsoft.com/office/officeart/2008/layout/VerticalAccentList"/>
    <dgm:cxn modelId="{2A1231A9-8E1E-4E22-8F01-CD53F6951D61}" type="presParOf" srcId="{F4474B0C-BE97-4DDF-A35E-0BD18A0F54D8}" destId="{13FD35CB-C633-4D25-8774-897EB6A83D47}" srcOrd="1" destOrd="0" presId="urn:microsoft.com/office/officeart/2008/layout/VerticalAccentList"/>
    <dgm:cxn modelId="{6FAB6056-8033-41F0-B60E-EE13D58C1530}" type="presParOf" srcId="{F4474B0C-BE97-4DDF-A35E-0BD18A0F54D8}" destId="{7B02CA73-A906-4BDA-886E-7B108E098143}" srcOrd="2" destOrd="0" presId="urn:microsoft.com/office/officeart/2008/layout/VerticalAccentList"/>
    <dgm:cxn modelId="{4E6BC436-EB7E-4FDF-9AF7-7A7754DDC2D4}" type="presParOf" srcId="{F4474B0C-BE97-4DDF-A35E-0BD18A0F54D8}" destId="{E02405D4-6BCB-45E8-BA63-46C64613183F}" srcOrd="3" destOrd="0" presId="urn:microsoft.com/office/officeart/2008/layout/VerticalAccentList"/>
    <dgm:cxn modelId="{D6D39678-AAEB-4091-8CAD-52C8853DBF0C}" type="presParOf" srcId="{F4474B0C-BE97-4DDF-A35E-0BD18A0F54D8}" destId="{E59521FA-8876-40D9-93FF-066514613E6E}" srcOrd="4" destOrd="0" presId="urn:microsoft.com/office/officeart/2008/layout/VerticalAccentList"/>
    <dgm:cxn modelId="{E19D4073-B037-4543-8140-9845739D183B}" type="presParOf" srcId="{F4474B0C-BE97-4DDF-A35E-0BD18A0F54D8}" destId="{97AAC53D-91D5-4035-B939-F372549F6765}" srcOrd="5" destOrd="0" presId="urn:microsoft.com/office/officeart/2008/layout/VerticalAccentList"/>
    <dgm:cxn modelId="{EF1CA96D-4642-4274-A6EA-CBD372CAD4CA}" type="presParOf" srcId="{F4474B0C-BE97-4DDF-A35E-0BD18A0F54D8}" destId="{E2BF5996-7448-4A4E-B2B8-94E79F3D3F72}" srcOrd="6" destOrd="0" presId="urn:microsoft.com/office/officeart/2008/layout/VerticalAccentList"/>
    <dgm:cxn modelId="{AD6FC52D-7A2E-44A8-A880-AE2414D2B9EC}" type="presParOf" srcId="{CE123897-0F81-4371-978D-212370BCAE80}" destId="{BE64D530-C41B-401E-8A88-C37805176D0A}" srcOrd="5" destOrd="0" presId="urn:microsoft.com/office/officeart/2008/layout/VerticalAccentList"/>
    <dgm:cxn modelId="{36124725-20EA-45A0-A5C5-8B4541D7ED33}" type="presParOf" srcId="{CE123897-0F81-4371-978D-212370BCAE80}" destId="{CAAA8A17-E4F8-4B2B-870D-FB17B8ACB983}" srcOrd="6" destOrd="0" presId="urn:microsoft.com/office/officeart/2008/layout/VerticalAccentList"/>
    <dgm:cxn modelId="{8BD9FD31-E5E8-452A-84D6-99910B322EDB}" type="presParOf" srcId="{CAAA8A17-E4F8-4B2B-870D-FB17B8ACB983}" destId="{539C5BB6-2EC0-4E29-8B30-44C76D347417}" srcOrd="0" destOrd="0" presId="urn:microsoft.com/office/officeart/2008/layout/VerticalAccentList"/>
    <dgm:cxn modelId="{44F4D721-66C8-4638-9316-F2A708F688CC}" type="presParOf" srcId="{CE123897-0F81-4371-978D-212370BCAE80}" destId="{ECFF6461-B73A-4D32-8DFE-F9E037BC2091}" srcOrd="7" destOrd="0" presId="urn:microsoft.com/office/officeart/2008/layout/VerticalAccentList"/>
    <dgm:cxn modelId="{1DC59470-19EB-488A-8EF2-1CB824F76B4D}" type="presParOf" srcId="{ECFF6461-B73A-4D32-8DFE-F9E037BC2091}" destId="{11FD446A-4B27-4819-980E-29496F59FAE1}" srcOrd="0" destOrd="0" presId="urn:microsoft.com/office/officeart/2008/layout/VerticalAccentList"/>
    <dgm:cxn modelId="{8ED5B3D1-5871-4229-926D-558C63C9BC56}" type="presParOf" srcId="{ECFF6461-B73A-4D32-8DFE-F9E037BC2091}" destId="{1B447E59-8604-4329-840E-3E85C9E5442E}" srcOrd="1" destOrd="0" presId="urn:microsoft.com/office/officeart/2008/layout/VerticalAccentList"/>
    <dgm:cxn modelId="{225D30D4-477C-4148-B8FB-096BCF0CCD19}" type="presParOf" srcId="{ECFF6461-B73A-4D32-8DFE-F9E037BC2091}" destId="{CB395919-8F60-4CAF-93A6-5475AEADD829}" srcOrd="2" destOrd="0" presId="urn:microsoft.com/office/officeart/2008/layout/VerticalAccentList"/>
    <dgm:cxn modelId="{DC7EAA6B-2CE5-4E92-95ED-CC99AA744999}" type="presParOf" srcId="{ECFF6461-B73A-4D32-8DFE-F9E037BC2091}" destId="{8C240C67-C0EF-4EE7-8D59-5A47FC8F09AC}" srcOrd="3" destOrd="0" presId="urn:microsoft.com/office/officeart/2008/layout/VerticalAccentList"/>
    <dgm:cxn modelId="{9012B64C-A8CE-45EF-862A-EC5D8554A6D2}" type="presParOf" srcId="{ECFF6461-B73A-4D32-8DFE-F9E037BC2091}" destId="{AEAD4ED0-25AD-49AC-9B0E-2FB7D8133ED2}" srcOrd="4" destOrd="0" presId="urn:microsoft.com/office/officeart/2008/layout/VerticalAccentList"/>
    <dgm:cxn modelId="{D0CCCDEE-AEED-4678-87CC-69298289251C}" type="presParOf" srcId="{ECFF6461-B73A-4D32-8DFE-F9E037BC2091}" destId="{F0CA5484-5ECE-4DD6-9AF4-E40B61631596}" srcOrd="5" destOrd="0" presId="urn:microsoft.com/office/officeart/2008/layout/VerticalAccentList"/>
    <dgm:cxn modelId="{047E58D7-ACA8-4827-9D8A-D771E2A226A1}" type="presParOf" srcId="{ECFF6461-B73A-4D32-8DFE-F9E037BC2091}" destId="{E4CF75DD-4467-4195-830A-4A1AF97357B6}" srcOrd="6" destOrd="0" presId="urn:microsoft.com/office/officeart/2008/layout/VerticalAccentList"/>
    <dgm:cxn modelId="{EE288669-49C3-4CA4-AE73-DEB642908B9D}" type="presParOf" srcId="{CE123897-0F81-4371-978D-212370BCAE80}" destId="{5B40F2CB-5975-4A9E-88F1-806D4F6A4316}" srcOrd="8" destOrd="0" presId="urn:microsoft.com/office/officeart/2008/layout/VerticalAccentList"/>
    <dgm:cxn modelId="{2386FD24-A157-48CF-B807-6E7867D575D3}" type="presParOf" srcId="{CE123897-0F81-4371-978D-212370BCAE80}" destId="{45D9E4A0-D393-4F6B-8474-75DE7482D8C2}" srcOrd="9" destOrd="0" presId="urn:microsoft.com/office/officeart/2008/layout/VerticalAccentList"/>
    <dgm:cxn modelId="{E29B1511-C05A-4D13-BBEA-EA0328A07EA4}" type="presParOf" srcId="{45D9E4A0-D393-4F6B-8474-75DE7482D8C2}" destId="{C7EBABC0-6D9C-4DFD-AAF1-6F7CABAF3371}" srcOrd="0" destOrd="0" presId="urn:microsoft.com/office/officeart/2008/layout/VerticalAccentList"/>
    <dgm:cxn modelId="{55ACCFB6-9750-4C8D-85B4-48BCE50E5573}" type="presParOf" srcId="{CE123897-0F81-4371-978D-212370BCAE80}" destId="{C211CA0E-E590-4577-BEA3-092F55998100}" srcOrd="10" destOrd="0" presId="urn:microsoft.com/office/officeart/2008/layout/VerticalAccentList"/>
    <dgm:cxn modelId="{C1707527-3F69-474C-84A6-7333314AF019}" type="presParOf" srcId="{C211CA0E-E590-4577-BEA3-092F55998100}" destId="{179F3E42-B30A-4CD3-B65A-23DE389C51F4}" srcOrd="0" destOrd="0" presId="urn:microsoft.com/office/officeart/2008/layout/VerticalAccentList"/>
    <dgm:cxn modelId="{3CBBF5B3-47CB-4941-986F-E24D6C5EEE36}" type="presParOf" srcId="{C211CA0E-E590-4577-BEA3-092F55998100}" destId="{1822D52F-9F49-4C8E-BA59-D5A807C11A37}" srcOrd="1" destOrd="0" presId="urn:microsoft.com/office/officeart/2008/layout/VerticalAccentList"/>
    <dgm:cxn modelId="{41CE3DD3-DBFA-4C8A-891B-EA09973A595D}" type="presParOf" srcId="{C211CA0E-E590-4577-BEA3-092F55998100}" destId="{BC38A491-E3D2-4BF0-914F-2ADE2BFE5E0A}" srcOrd="2" destOrd="0" presId="urn:microsoft.com/office/officeart/2008/layout/VerticalAccentList"/>
    <dgm:cxn modelId="{7D34B2E3-A4F6-4FAB-A5DF-E047DE07E771}" type="presParOf" srcId="{C211CA0E-E590-4577-BEA3-092F55998100}" destId="{92C357FA-85BE-4E70-82B9-671AF9B14738}" srcOrd="3" destOrd="0" presId="urn:microsoft.com/office/officeart/2008/layout/VerticalAccentList"/>
    <dgm:cxn modelId="{8F5C0470-F653-4905-99F6-CC5DB2099DA7}" type="presParOf" srcId="{C211CA0E-E590-4577-BEA3-092F55998100}" destId="{F8B3F731-EC4E-43E3-BE22-D4A82C1BDEE1}" srcOrd="4" destOrd="0" presId="urn:microsoft.com/office/officeart/2008/layout/VerticalAccentList"/>
    <dgm:cxn modelId="{52D6318F-BBD4-4F0A-977B-DCAEE3038EEC}" type="presParOf" srcId="{C211CA0E-E590-4577-BEA3-092F55998100}" destId="{85130C59-4E6D-4A02-B3DA-1380986EC8A5}" srcOrd="5" destOrd="0" presId="urn:microsoft.com/office/officeart/2008/layout/VerticalAccentList"/>
    <dgm:cxn modelId="{C8C0662F-17E4-4AD4-945D-8B50F09B76E2}" type="presParOf" srcId="{C211CA0E-E590-4577-BEA3-092F55998100}" destId="{983564C0-B211-4A32-91A3-13C5C05A6A26}" srcOrd="6" destOrd="0" presId="urn:microsoft.com/office/officeart/2008/layout/VerticalAccentList"/>
    <dgm:cxn modelId="{F8487C4F-052D-446E-AE69-1EA466E16B1D}" type="presParOf" srcId="{CE123897-0F81-4371-978D-212370BCAE80}" destId="{9D650735-4620-453E-A133-BA45113D748A}" srcOrd="11" destOrd="0" presId="urn:microsoft.com/office/officeart/2008/layout/VerticalAccentList"/>
    <dgm:cxn modelId="{9E634DFF-B599-49B6-8FF7-309BAF8CC392}" type="presParOf" srcId="{CE123897-0F81-4371-978D-212370BCAE80}" destId="{A292C45F-832C-445C-BDD7-382A4458F13B}" srcOrd="12" destOrd="0" presId="urn:microsoft.com/office/officeart/2008/layout/VerticalAccentList"/>
    <dgm:cxn modelId="{FECAA5CE-C37F-4183-8AC6-6E230C517D53}" type="presParOf" srcId="{A292C45F-832C-445C-BDD7-382A4458F13B}" destId="{41439414-D23F-4599-8BD2-D76C0FD34661}" srcOrd="0" destOrd="0" presId="urn:microsoft.com/office/officeart/2008/layout/VerticalAccentList"/>
    <dgm:cxn modelId="{ED7C8583-766C-4A66-9523-438935BBE03A}" type="presParOf" srcId="{CE123897-0F81-4371-978D-212370BCAE80}" destId="{678A4F61-3E14-4411-B757-E7C05102E8A5}" srcOrd="13" destOrd="0" presId="urn:microsoft.com/office/officeart/2008/layout/VerticalAccentList"/>
    <dgm:cxn modelId="{1C509063-DD94-4520-B202-919C0CD35048}" type="presParOf" srcId="{678A4F61-3E14-4411-B757-E7C05102E8A5}" destId="{64692B8A-8CA6-446D-BF25-8F2FC7D17A5B}" srcOrd="0" destOrd="0" presId="urn:microsoft.com/office/officeart/2008/layout/VerticalAccentList"/>
    <dgm:cxn modelId="{B3F5CDED-8F27-4D5B-991E-ACB632019B6C}" type="presParOf" srcId="{678A4F61-3E14-4411-B757-E7C05102E8A5}" destId="{566F0F7F-64D7-497D-A804-E8A0E9200124}" srcOrd="1" destOrd="0" presId="urn:microsoft.com/office/officeart/2008/layout/VerticalAccentList"/>
    <dgm:cxn modelId="{2DBFCFDA-D462-4CF1-B6AF-BC332808F5E3}" type="presParOf" srcId="{678A4F61-3E14-4411-B757-E7C05102E8A5}" destId="{8F244D2D-6610-4624-962F-1D626779C7FA}" srcOrd="2" destOrd="0" presId="urn:microsoft.com/office/officeart/2008/layout/VerticalAccentList"/>
    <dgm:cxn modelId="{E8AEC79B-DF39-4B95-AB2E-62C4A98EA3AB}" type="presParOf" srcId="{678A4F61-3E14-4411-B757-E7C05102E8A5}" destId="{74C1CE8E-D93E-45EE-9718-E75CEAB4B5ED}" srcOrd="3" destOrd="0" presId="urn:microsoft.com/office/officeart/2008/layout/VerticalAccentList"/>
    <dgm:cxn modelId="{9827ABE4-EE91-49F9-A17A-A90CC951E81D}" type="presParOf" srcId="{678A4F61-3E14-4411-B757-E7C05102E8A5}" destId="{2928688D-A8ED-4402-84E5-DBDF620FAA3E}" srcOrd="4" destOrd="0" presId="urn:microsoft.com/office/officeart/2008/layout/VerticalAccentList"/>
    <dgm:cxn modelId="{28BF8AA7-62A2-409A-9DB7-0FCDBF054DD9}" type="presParOf" srcId="{678A4F61-3E14-4411-B757-E7C05102E8A5}" destId="{7FAFB3B8-C7A2-43C2-B388-CF6C1F9DE5F6}" srcOrd="5" destOrd="0" presId="urn:microsoft.com/office/officeart/2008/layout/VerticalAccentList"/>
    <dgm:cxn modelId="{F58C0721-E469-4C84-B3DE-A6C56D3B53FF}" type="presParOf" srcId="{678A4F61-3E14-4411-B757-E7C05102E8A5}" destId="{539CC6C1-CBB7-4B93-829E-25B4F1261295}" srcOrd="6" destOrd="0" presId="urn:microsoft.com/office/officeart/2008/layout/VerticalAccentList"/>
    <dgm:cxn modelId="{D6CD4AD1-06B7-4F08-8039-5499A8DCAFB0}" type="presParOf" srcId="{CE123897-0F81-4371-978D-212370BCAE80}" destId="{4167ADA5-233B-40FD-B579-F022BC1D7ACE}" srcOrd="14" destOrd="0" presId="urn:microsoft.com/office/officeart/2008/layout/VerticalAccentList"/>
    <dgm:cxn modelId="{F9649498-A47B-441B-9570-B6F5331855FE}" type="presParOf" srcId="{CE123897-0F81-4371-978D-212370BCAE80}" destId="{16D5F1AF-48CD-4EA1-90F0-CCB49DF17A95}" srcOrd="15" destOrd="0" presId="urn:microsoft.com/office/officeart/2008/layout/VerticalAccentList"/>
    <dgm:cxn modelId="{24123B52-50A0-40D2-A409-CC04A8F68962}" type="presParOf" srcId="{16D5F1AF-48CD-4EA1-90F0-CCB49DF17A95}" destId="{916E147B-FE7C-47E0-AFA9-9E9A50C633A8}" srcOrd="0" destOrd="0" presId="urn:microsoft.com/office/officeart/2008/layout/VerticalAccentList"/>
    <dgm:cxn modelId="{74CB80C5-FC3E-4198-BAB6-F3A161731804}" type="presParOf" srcId="{CE123897-0F81-4371-978D-212370BCAE80}" destId="{3EE8C50B-412D-4AFC-8B64-B29AEE045778}" srcOrd="16" destOrd="0" presId="urn:microsoft.com/office/officeart/2008/layout/VerticalAccentList"/>
    <dgm:cxn modelId="{D100A9B7-3035-472A-9BB9-D84EFC0D99E7}" type="presParOf" srcId="{3EE8C50B-412D-4AFC-8B64-B29AEE045778}" destId="{4ECA7715-890D-4BD9-B119-1AE3681578E0}" srcOrd="0" destOrd="0" presId="urn:microsoft.com/office/officeart/2008/layout/VerticalAccentList"/>
    <dgm:cxn modelId="{3B75E42C-DC71-4054-AE45-BD6E8A46BE91}" type="presParOf" srcId="{3EE8C50B-412D-4AFC-8B64-B29AEE045778}" destId="{F58256ED-1EEA-4D38-B99A-3B286D3181CB}" srcOrd="1" destOrd="0" presId="urn:microsoft.com/office/officeart/2008/layout/VerticalAccentList"/>
    <dgm:cxn modelId="{215BB5A8-1126-4E76-AD79-E583906C0E23}" type="presParOf" srcId="{3EE8C50B-412D-4AFC-8B64-B29AEE045778}" destId="{F480AE31-C9A0-4171-81B4-BD20E6B86799}" srcOrd="2" destOrd="0" presId="urn:microsoft.com/office/officeart/2008/layout/VerticalAccentList"/>
    <dgm:cxn modelId="{75DC8E82-FE56-4213-95C2-C42CAB86A430}" type="presParOf" srcId="{3EE8C50B-412D-4AFC-8B64-B29AEE045778}" destId="{1B9A6A08-C545-4DA8-9B09-116804C8B282}" srcOrd="3" destOrd="0" presId="urn:microsoft.com/office/officeart/2008/layout/VerticalAccentList"/>
    <dgm:cxn modelId="{973F3BB6-23FA-4D56-962B-ABB2CDF4CFDC}" type="presParOf" srcId="{3EE8C50B-412D-4AFC-8B64-B29AEE045778}" destId="{EF692D7F-50A7-414F-8B74-5D14A66411B0}" srcOrd="4" destOrd="0" presId="urn:microsoft.com/office/officeart/2008/layout/VerticalAccentList"/>
    <dgm:cxn modelId="{5E61A901-06AF-4562-9365-CCAC44D84E4A}" type="presParOf" srcId="{3EE8C50B-412D-4AFC-8B64-B29AEE045778}" destId="{733C6E01-8916-4F6E-AEAB-1CE1889F819A}" srcOrd="5" destOrd="0" presId="urn:microsoft.com/office/officeart/2008/layout/VerticalAccentList"/>
    <dgm:cxn modelId="{2AC32136-D722-483B-8BD2-185ED7F2040A}" type="presParOf" srcId="{3EE8C50B-412D-4AFC-8B64-B29AEE045778}" destId="{8D761F0D-AAFC-4CBB-86DD-1A256F429741}" srcOrd="6" destOrd="0" presId="urn:microsoft.com/office/officeart/2008/layout/VerticalAccentList"/>
    <dgm:cxn modelId="{B44174E7-9101-40C6-9187-8BA3A189218C}" type="presParOf" srcId="{CE123897-0F81-4371-978D-212370BCAE80}" destId="{E7B24D69-1C30-448C-9256-334A604F759D}" srcOrd="17" destOrd="0" presId="urn:microsoft.com/office/officeart/2008/layout/VerticalAccentList"/>
    <dgm:cxn modelId="{28D7F557-FA9D-4415-8C67-51B2EBF41087}" type="presParOf" srcId="{CE123897-0F81-4371-978D-212370BCAE80}" destId="{E43F920B-A72D-48E8-BB60-C38C5F65951D}" srcOrd="18" destOrd="0" presId="urn:microsoft.com/office/officeart/2008/layout/VerticalAccentList"/>
    <dgm:cxn modelId="{D9AA52E8-78C8-48B2-B48F-D966C7359BDA}" type="presParOf" srcId="{E43F920B-A72D-48E8-BB60-C38C5F65951D}" destId="{CCF70950-D22B-433F-A54D-072C9DA73E4A}" srcOrd="0" destOrd="0" presId="urn:microsoft.com/office/officeart/2008/layout/VerticalAccentList"/>
    <dgm:cxn modelId="{94A89D0D-AD73-49C5-AD25-09CA9D2111CA}" type="presParOf" srcId="{CE123897-0F81-4371-978D-212370BCAE80}" destId="{3BBF5610-A252-4790-93FD-E2562AD22979}" srcOrd="19" destOrd="0" presId="urn:microsoft.com/office/officeart/2008/layout/VerticalAccentList"/>
    <dgm:cxn modelId="{3E969F08-9ADE-448F-92B6-949EE62DE7B5}" type="presParOf" srcId="{3BBF5610-A252-4790-93FD-E2562AD22979}" destId="{68DC19D2-4D69-4C64-98DE-EB40ABB1694E}" srcOrd="0" destOrd="0" presId="urn:microsoft.com/office/officeart/2008/layout/VerticalAccentList"/>
    <dgm:cxn modelId="{B2A07D92-CF82-421A-AC66-8277C93C4C4E}" type="presParOf" srcId="{3BBF5610-A252-4790-93FD-E2562AD22979}" destId="{531066E9-5213-41B0-A614-EB36285B9B18}" srcOrd="1" destOrd="0" presId="urn:microsoft.com/office/officeart/2008/layout/VerticalAccentList"/>
    <dgm:cxn modelId="{DC0BDA55-A919-47AF-856B-B1FB723BCC4E}" type="presParOf" srcId="{3BBF5610-A252-4790-93FD-E2562AD22979}" destId="{D964B108-4433-42F2-9717-440B06936691}" srcOrd="2" destOrd="0" presId="urn:microsoft.com/office/officeart/2008/layout/VerticalAccentList"/>
    <dgm:cxn modelId="{5C3C90E2-B4E0-408C-B553-58B2705845B4}" type="presParOf" srcId="{3BBF5610-A252-4790-93FD-E2562AD22979}" destId="{7765CA32-A477-4483-8719-9F1763E1F07C}" srcOrd="3" destOrd="0" presId="urn:microsoft.com/office/officeart/2008/layout/VerticalAccentList"/>
    <dgm:cxn modelId="{0DBDA802-AB3D-40D4-803C-2B491B206B37}" type="presParOf" srcId="{3BBF5610-A252-4790-93FD-E2562AD22979}" destId="{25A2322A-9501-4466-A29F-BBAFF7795F28}" srcOrd="4" destOrd="0" presId="urn:microsoft.com/office/officeart/2008/layout/VerticalAccentList"/>
    <dgm:cxn modelId="{FF991A0B-1C6D-4EAB-B9D3-FA2B5CB6C67F}" type="presParOf" srcId="{3BBF5610-A252-4790-93FD-E2562AD22979}" destId="{8947A6A4-C74C-409B-BD33-8889832D29AD}" srcOrd="5" destOrd="0" presId="urn:microsoft.com/office/officeart/2008/layout/VerticalAccentList"/>
    <dgm:cxn modelId="{A7470A1A-3F9D-489B-A51D-5391DA42B2C5}" type="presParOf" srcId="{3BBF5610-A252-4790-93FD-E2562AD22979}" destId="{3A235DF9-D790-4AD2-89CE-1936B12631B5}" srcOrd="6" destOrd="0" presId="urn:microsoft.com/office/officeart/2008/layout/VerticalAccentList"/>
    <dgm:cxn modelId="{956B4989-48BC-4553-B079-61B039C4B7DE}" type="presParOf" srcId="{CE123897-0F81-4371-978D-212370BCAE80}" destId="{1F15F99C-A563-4C42-9F5F-442D3ADA30C1}" srcOrd="20" destOrd="0" presId="urn:microsoft.com/office/officeart/2008/layout/VerticalAccentList"/>
    <dgm:cxn modelId="{7EAAC49A-85B5-47E7-A3E4-DAD72DF97A66}" type="presParOf" srcId="{CE123897-0F81-4371-978D-212370BCAE80}" destId="{E3DFD1BE-0EDC-44B4-9FBB-47288278B055}" srcOrd="21" destOrd="0" presId="urn:microsoft.com/office/officeart/2008/layout/VerticalAccentList"/>
    <dgm:cxn modelId="{15A18867-EAE9-43E6-993A-943F170BF2D0}" type="presParOf" srcId="{E3DFD1BE-0EDC-44B4-9FBB-47288278B055}" destId="{39E83AC4-E3F0-4AF7-8913-843259861BEE}" srcOrd="0" destOrd="0" presId="urn:microsoft.com/office/officeart/2008/layout/VerticalAccentList"/>
    <dgm:cxn modelId="{C61DBE77-33E1-4003-8419-351728C0F904}" type="presParOf" srcId="{CE123897-0F81-4371-978D-212370BCAE80}" destId="{B4637536-B06A-4EBF-96AD-561192AA806A}" srcOrd="22" destOrd="0" presId="urn:microsoft.com/office/officeart/2008/layout/VerticalAccentList"/>
    <dgm:cxn modelId="{4D9D6ED0-CCDB-4EA0-BE6F-4323788FBDB2}" type="presParOf" srcId="{B4637536-B06A-4EBF-96AD-561192AA806A}" destId="{C6A8FD71-827B-493B-BA35-9C642FF2BF5E}" srcOrd="0" destOrd="0" presId="urn:microsoft.com/office/officeart/2008/layout/VerticalAccentList"/>
    <dgm:cxn modelId="{B86F2AF0-563A-4042-85F2-872E81BCEE6E}" type="presParOf" srcId="{B4637536-B06A-4EBF-96AD-561192AA806A}" destId="{00A28947-E948-4ECD-BEAA-C4F8B90CAE50}" srcOrd="1" destOrd="0" presId="urn:microsoft.com/office/officeart/2008/layout/VerticalAccentList"/>
    <dgm:cxn modelId="{E64C0A67-7382-406A-BBCB-DF5C61E8ACA1}" type="presParOf" srcId="{B4637536-B06A-4EBF-96AD-561192AA806A}" destId="{7D24D72C-1344-43C4-83FD-F3049618F843}" srcOrd="2" destOrd="0" presId="urn:microsoft.com/office/officeart/2008/layout/VerticalAccentList"/>
    <dgm:cxn modelId="{2B230D42-E65C-4364-B077-D261E498352F}" type="presParOf" srcId="{B4637536-B06A-4EBF-96AD-561192AA806A}" destId="{2D66D7A6-6D15-4639-8793-E527503E4ADE}" srcOrd="3" destOrd="0" presId="urn:microsoft.com/office/officeart/2008/layout/VerticalAccentList"/>
    <dgm:cxn modelId="{7BA85459-8FB4-49FB-B42B-B06D8C15B8A3}" type="presParOf" srcId="{B4637536-B06A-4EBF-96AD-561192AA806A}" destId="{13A64B83-7158-4F9B-B50D-B5ACAC063ABE}" srcOrd="4" destOrd="0" presId="urn:microsoft.com/office/officeart/2008/layout/VerticalAccentList"/>
    <dgm:cxn modelId="{69AB4B72-70E3-49FB-8F01-7C350A2B55EC}" type="presParOf" srcId="{B4637536-B06A-4EBF-96AD-561192AA806A}" destId="{031CF013-872A-4025-B6BD-B9DE516AFD5D}" srcOrd="5" destOrd="0" presId="urn:microsoft.com/office/officeart/2008/layout/VerticalAccentList"/>
    <dgm:cxn modelId="{42000BFA-5EB6-49A0-B580-5FE7ACDC3172}" type="presParOf" srcId="{B4637536-B06A-4EBF-96AD-561192AA806A}" destId="{45EFE289-45EE-4147-BCF0-29D8AB543AC7}" srcOrd="6" destOrd="0" presId="urn:microsoft.com/office/officeart/2008/layout/VerticalAccentList"/>
    <dgm:cxn modelId="{EEF89312-956C-44BA-BA49-4CCEFA166044}" type="presParOf" srcId="{CE123897-0F81-4371-978D-212370BCAE80}" destId="{13759F1B-556A-4D3F-808E-7628AFE3B547}" srcOrd="23" destOrd="0" presId="urn:microsoft.com/office/officeart/2008/layout/VerticalAccentList"/>
    <dgm:cxn modelId="{3761CF6A-F6F7-4D23-8525-04CD04022AD4}" type="presParOf" srcId="{CE123897-0F81-4371-978D-212370BCAE80}" destId="{6318AF18-140B-44CA-9E9A-D18F6556AD3D}" srcOrd="24" destOrd="0" presId="urn:microsoft.com/office/officeart/2008/layout/VerticalAccentList"/>
    <dgm:cxn modelId="{2B7C84B3-22A6-4845-A50D-4DA654372CDB}" type="presParOf" srcId="{6318AF18-140B-44CA-9E9A-D18F6556AD3D}" destId="{1A1CA232-692B-47D5-96D0-2022E1B3D574}" srcOrd="0" destOrd="0" presId="urn:microsoft.com/office/officeart/2008/layout/VerticalAccentList"/>
    <dgm:cxn modelId="{D6182CEB-E77F-4954-964F-855B4F236C2B}" type="presParOf" srcId="{CE123897-0F81-4371-978D-212370BCAE80}" destId="{375E8547-6ACE-441D-AC8D-E97C820B3F5D}" srcOrd="25" destOrd="0" presId="urn:microsoft.com/office/officeart/2008/layout/VerticalAccentList"/>
    <dgm:cxn modelId="{8C6FF6CE-3468-43F1-B30C-BA9CE8339D84}" type="presParOf" srcId="{375E8547-6ACE-441D-AC8D-E97C820B3F5D}" destId="{BCCA1744-7EA0-4280-B680-2B94E5F111FC}" srcOrd="0" destOrd="0" presId="urn:microsoft.com/office/officeart/2008/layout/VerticalAccentList"/>
    <dgm:cxn modelId="{8DA86FC4-481E-4EB4-9FF3-770F96F623FB}" type="presParOf" srcId="{375E8547-6ACE-441D-AC8D-E97C820B3F5D}" destId="{4A46EEA9-6CCC-4365-97F7-67189F9C5E7C}" srcOrd="1" destOrd="0" presId="urn:microsoft.com/office/officeart/2008/layout/VerticalAccentList"/>
    <dgm:cxn modelId="{A7FEAB58-7EA7-4E9C-AEBD-547E8D9BCB92}" type="presParOf" srcId="{375E8547-6ACE-441D-AC8D-E97C820B3F5D}" destId="{3401A178-1D3A-4286-9779-F68B44F09877}" srcOrd="2" destOrd="0" presId="urn:microsoft.com/office/officeart/2008/layout/VerticalAccentList"/>
    <dgm:cxn modelId="{C3434FF4-E71D-44A6-8CD8-8FBFBD83BC0D}" type="presParOf" srcId="{375E8547-6ACE-441D-AC8D-E97C820B3F5D}" destId="{5481BD70-737F-4630-899B-F580C4DB9317}" srcOrd="3" destOrd="0" presId="urn:microsoft.com/office/officeart/2008/layout/VerticalAccentList"/>
    <dgm:cxn modelId="{812474BF-791D-4BA6-A376-05D6DA4D225E}" type="presParOf" srcId="{375E8547-6ACE-441D-AC8D-E97C820B3F5D}" destId="{D4C4D546-C7A2-4BE5-AB24-EA71EE0BAE78}" srcOrd="4" destOrd="0" presId="urn:microsoft.com/office/officeart/2008/layout/VerticalAccentList"/>
    <dgm:cxn modelId="{30F31ECB-DB1B-4C6C-AB2F-09859835AE27}" type="presParOf" srcId="{375E8547-6ACE-441D-AC8D-E97C820B3F5D}" destId="{4358CED5-4F2A-410F-9B28-88E49768C867}" srcOrd="5" destOrd="0" presId="urn:microsoft.com/office/officeart/2008/layout/VerticalAccentList"/>
    <dgm:cxn modelId="{EFE9678B-91E0-4D41-B832-4622A12C6545}" type="presParOf" srcId="{375E8547-6ACE-441D-AC8D-E97C820B3F5D}" destId="{5C9F4FCD-C295-44E3-8019-35C5AAC8494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CB049-E2C5-4CAC-A568-9E0C02FFF18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311341A-1F75-4534-9325-1F0879997CFC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Literature search</a:t>
          </a:r>
        </a:p>
      </dgm:t>
    </dgm:pt>
    <dgm:pt modelId="{8376F9E6-7D60-4A54-B010-425C51A36E28}" type="parTrans" cxnId="{51BE978C-FA2B-4C0B-9246-2FE60CF2C3DC}">
      <dgm:prSet/>
      <dgm:spPr/>
      <dgm:t>
        <a:bodyPr/>
        <a:lstStyle/>
        <a:p>
          <a:endParaRPr lang="en-US"/>
        </a:p>
      </dgm:t>
    </dgm:pt>
    <dgm:pt modelId="{39074C4E-6FAD-4C86-BFBC-7D19471D520D}" type="sibTrans" cxnId="{51BE978C-FA2B-4C0B-9246-2FE60CF2C3DC}">
      <dgm:prSet/>
      <dgm:spPr/>
      <dgm:t>
        <a:bodyPr/>
        <a:lstStyle/>
        <a:p>
          <a:endParaRPr lang="en-US"/>
        </a:p>
      </dgm:t>
    </dgm:pt>
    <dgm:pt modelId="{86F6E0A6-9C27-45C9-A835-53F60FB0B364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Storage</a:t>
          </a:r>
        </a:p>
      </dgm:t>
    </dgm:pt>
    <dgm:pt modelId="{F80A74EC-39AF-4EB7-A33E-59EA2C7D1B60}" type="parTrans" cxnId="{3AA7DE9B-22B8-422B-B8E4-234BA9129C3B}">
      <dgm:prSet/>
      <dgm:spPr/>
      <dgm:t>
        <a:bodyPr/>
        <a:lstStyle/>
        <a:p>
          <a:endParaRPr lang="en-US"/>
        </a:p>
      </dgm:t>
    </dgm:pt>
    <dgm:pt modelId="{C47809FD-615F-4675-9EAC-CC8191F48962}" type="sibTrans" cxnId="{3AA7DE9B-22B8-422B-B8E4-234BA9129C3B}">
      <dgm:prSet/>
      <dgm:spPr/>
      <dgm:t>
        <a:bodyPr/>
        <a:lstStyle/>
        <a:p>
          <a:endParaRPr lang="en-US"/>
        </a:p>
      </dgm:t>
    </dgm:pt>
    <dgm:pt modelId="{349EF9EF-C267-4934-A451-AD6F84D2C4E2}">
      <dgm:prSet phldrT="[Text]"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Retrieval</a:t>
          </a:r>
        </a:p>
      </dgm:t>
    </dgm:pt>
    <dgm:pt modelId="{95E3EC82-34DB-4E9C-A97B-128D830C3345}" type="parTrans" cxnId="{766B68E4-7C7B-4940-BD61-B3448437E367}">
      <dgm:prSet/>
      <dgm:spPr/>
      <dgm:t>
        <a:bodyPr/>
        <a:lstStyle/>
        <a:p>
          <a:endParaRPr lang="en-US"/>
        </a:p>
      </dgm:t>
    </dgm:pt>
    <dgm:pt modelId="{CFF9DC97-C9B8-494C-BD81-CB5CB7AE714A}" type="sibTrans" cxnId="{766B68E4-7C7B-4940-BD61-B3448437E367}">
      <dgm:prSet/>
      <dgm:spPr/>
      <dgm:t>
        <a:bodyPr/>
        <a:lstStyle/>
        <a:p>
          <a:endParaRPr lang="en-US"/>
        </a:p>
      </dgm:t>
    </dgm:pt>
    <dgm:pt modelId="{6BFC4476-0F3A-4271-A469-C4ECA0850FD8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Citation</a:t>
          </a:r>
        </a:p>
      </dgm:t>
    </dgm:pt>
    <dgm:pt modelId="{D2C4D6ED-3C6B-4718-9B3E-2E15DA16CD16}" type="parTrans" cxnId="{01B3009A-D714-4529-8583-739EDEBB4D9D}">
      <dgm:prSet/>
      <dgm:spPr/>
      <dgm:t>
        <a:bodyPr/>
        <a:lstStyle/>
        <a:p>
          <a:endParaRPr lang="en-US"/>
        </a:p>
      </dgm:t>
    </dgm:pt>
    <dgm:pt modelId="{CD85B505-76E1-44C0-8747-06FFAA867FCE}" type="sibTrans" cxnId="{01B3009A-D714-4529-8583-739EDEBB4D9D}">
      <dgm:prSet/>
      <dgm:spPr/>
      <dgm:t>
        <a:bodyPr/>
        <a:lstStyle/>
        <a:p>
          <a:endParaRPr lang="en-US"/>
        </a:p>
      </dgm:t>
    </dgm:pt>
    <dgm:pt modelId="{418983CF-1863-49D3-8BA7-91CEB859E626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Bibliography</a:t>
          </a:r>
        </a:p>
      </dgm:t>
    </dgm:pt>
    <dgm:pt modelId="{437E3E73-3922-4B1A-888E-A892982932EE}" type="parTrans" cxnId="{3B63A0E2-F33C-4EDB-AC5E-9667FFAB6AE4}">
      <dgm:prSet/>
      <dgm:spPr/>
      <dgm:t>
        <a:bodyPr/>
        <a:lstStyle/>
        <a:p>
          <a:endParaRPr lang="en-US"/>
        </a:p>
      </dgm:t>
    </dgm:pt>
    <dgm:pt modelId="{B548AC2B-3FCA-4979-9ECE-44DB9D378D22}" type="sibTrans" cxnId="{3B63A0E2-F33C-4EDB-AC5E-9667FFAB6AE4}">
      <dgm:prSet/>
      <dgm:spPr/>
      <dgm:t>
        <a:bodyPr/>
        <a:lstStyle/>
        <a:p>
          <a:endParaRPr lang="en-US"/>
        </a:p>
      </dgm:t>
    </dgm:pt>
    <dgm:pt modelId="{A29F9341-A132-4AB0-9B03-03F7AFBD4944}" type="pres">
      <dgm:prSet presAssocID="{95FCB049-E2C5-4CAC-A568-9E0C02FFF184}" presName="Name0" presStyleCnt="0">
        <dgm:presLayoutVars>
          <dgm:dir/>
          <dgm:animLvl val="lvl"/>
          <dgm:resizeHandles val="exact"/>
        </dgm:presLayoutVars>
      </dgm:prSet>
      <dgm:spPr/>
    </dgm:pt>
    <dgm:pt modelId="{3331E84C-124F-4C4C-9FC9-20B7E281E142}" type="pres">
      <dgm:prSet presAssocID="{D311341A-1F75-4534-9325-1F0879997CF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B5CC7DE-7727-46A2-AD59-42ADB1A30D1E}" type="pres">
      <dgm:prSet presAssocID="{39074C4E-6FAD-4C86-BFBC-7D19471D520D}" presName="parTxOnlySpace" presStyleCnt="0"/>
      <dgm:spPr/>
    </dgm:pt>
    <dgm:pt modelId="{DF88F9FD-E08A-4445-843D-998B29E1ECBC}" type="pres">
      <dgm:prSet presAssocID="{86F6E0A6-9C27-45C9-A835-53F60FB0B36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9335FBB-6815-4F2E-8F94-CFB51A0978AC}" type="pres">
      <dgm:prSet presAssocID="{C47809FD-615F-4675-9EAC-CC8191F48962}" presName="parTxOnlySpace" presStyleCnt="0"/>
      <dgm:spPr/>
    </dgm:pt>
    <dgm:pt modelId="{D2FE1DE6-BBEF-4B5A-9D19-5A9FE3ABE78B}" type="pres">
      <dgm:prSet presAssocID="{349EF9EF-C267-4934-A451-AD6F84D2C4E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78EB044-C1C5-472F-8673-C3862E5501AC}" type="pres">
      <dgm:prSet presAssocID="{CFF9DC97-C9B8-494C-BD81-CB5CB7AE714A}" presName="parTxOnlySpace" presStyleCnt="0"/>
      <dgm:spPr/>
    </dgm:pt>
    <dgm:pt modelId="{E996CFE7-2798-4B7B-A896-D06C3694D142}" type="pres">
      <dgm:prSet presAssocID="{6BFC4476-0F3A-4271-A469-C4ECA0850FD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21B9C3C-63D3-454F-8AAA-24A7F9628707}" type="pres">
      <dgm:prSet presAssocID="{CD85B505-76E1-44C0-8747-06FFAA867FCE}" presName="parTxOnlySpace" presStyleCnt="0"/>
      <dgm:spPr/>
    </dgm:pt>
    <dgm:pt modelId="{7D96C746-4C16-4AD4-8818-C27890E28A8C}" type="pres">
      <dgm:prSet presAssocID="{418983CF-1863-49D3-8BA7-91CEB859E62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2293E48-11EB-4D4C-AB5D-18ACE7C1C89C}" type="presOf" srcId="{95FCB049-E2C5-4CAC-A568-9E0C02FFF184}" destId="{A29F9341-A132-4AB0-9B03-03F7AFBD4944}" srcOrd="0" destOrd="0" presId="urn:microsoft.com/office/officeart/2005/8/layout/chevron1"/>
    <dgm:cxn modelId="{C812AE6D-5997-4948-8A0B-1AFF5FAF6DF8}" type="presOf" srcId="{6BFC4476-0F3A-4271-A469-C4ECA0850FD8}" destId="{E996CFE7-2798-4B7B-A896-D06C3694D142}" srcOrd="0" destOrd="0" presId="urn:microsoft.com/office/officeart/2005/8/layout/chevron1"/>
    <dgm:cxn modelId="{553F5172-8A64-4AA7-80C3-C0594A8604B9}" type="presOf" srcId="{349EF9EF-C267-4934-A451-AD6F84D2C4E2}" destId="{D2FE1DE6-BBEF-4B5A-9D19-5A9FE3ABE78B}" srcOrd="0" destOrd="0" presId="urn:microsoft.com/office/officeart/2005/8/layout/chevron1"/>
    <dgm:cxn modelId="{773B0A87-5EF3-4232-81BF-41A1743201F3}" type="presOf" srcId="{86F6E0A6-9C27-45C9-A835-53F60FB0B364}" destId="{DF88F9FD-E08A-4445-843D-998B29E1ECBC}" srcOrd="0" destOrd="0" presId="urn:microsoft.com/office/officeart/2005/8/layout/chevron1"/>
    <dgm:cxn modelId="{51BE978C-FA2B-4C0B-9246-2FE60CF2C3DC}" srcId="{95FCB049-E2C5-4CAC-A568-9E0C02FFF184}" destId="{D311341A-1F75-4534-9325-1F0879997CFC}" srcOrd="0" destOrd="0" parTransId="{8376F9E6-7D60-4A54-B010-425C51A36E28}" sibTransId="{39074C4E-6FAD-4C86-BFBC-7D19471D520D}"/>
    <dgm:cxn modelId="{01B3009A-D714-4529-8583-739EDEBB4D9D}" srcId="{95FCB049-E2C5-4CAC-A568-9E0C02FFF184}" destId="{6BFC4476-0F3A-4271-A469-C4ECA0850FD8}" srcOrd="3" destOrd="0" parTransId="{D2C4D6ED-3C6B-4718-9B3E-2E15DA16CD16}" sibTransId="{CD85B505-76E1-44C0-8747-06FFAA867FCE}"/>
    <dgm:cxn modelId="{3AA7DE9B-22B8-422B-B8E4-234BA9129C3B}" srcId="{95FCB049-E2C5-4CAC-A568-9E0C02FFF184}" destId="{86F6E0A6-9C27-45C9-A835-53F60FB0B364}" srcOrd="1" destOrd="0" parTransId="{F80A74EC-39AF-4EB7-A33E-59EA2C7D1B60}" sibTransId="{C47809FD-615F-4675-9EAC-CC8191F48962}"/>
    <dgm:cxn modelId="{3B63A0E2-F33C-4EDB-AC5E-9667FFAB6AE4}" srcId="{95FCB049-E2C5-4CAC-A568-9E0C02FFF184}" destId="{418983CF-1863-49D3-8BA7-91CEB859E626}" srcOrd="4" destOrd="0" parTransId="{437E3E73-3922-4B1A-888E-A892982932EE}" sibTransId="{B548AC2B-3FCA-4979-9ECE-44DB9D378D22}"/>
    <dgm:cxn modelId="{766B68E4-7C7B-4940-BD61-B3448437E367}" srcId="{95FCB049-E2C5-4CAC-A568-9E0C02FFF184}" destId="{349EF9EF-C267-4934-A451-AD6F84D2C4E2}" srcOrd="2" destOrd="0" parTransId="{95E3EC82-34DB-4E9C-A97B-128D830C3345}" sibTransId="{CFF9DC97-C9B8-494C-BD81-CB5CB7AE714A}"/>
    <dgm:cxn modelId="{EEEA70FB-EE3C-4228-9D8D-D4D73BD6F499}" type="presOf" srcId="{D311341A-1F75-4534-9325-1F0879997CFC}" destId="{3331E84C-124F-4C4C-9FC9-20B7E281E142}" srcOrd="0" destOrd="0" presId="urn:microsoft.com/office/officeart/2005/8/layout/chevron1"/>
    <dgm:cxn modelId="{377395FF-ED95-418E-8054-5146F3BF9349}" type="presOf" srcId="{418983CF-1863-49D3-8BA7-91CEB859E626}" destId="{7D96C746-4C16-4AD4-8818-C27890E28A8C}" srcOrd="0" destOrd="0" presId="urn:microsoft.com/office/officeart/2005/8/layout/chevron1"/>
    <dgm:cxn modelId="{5C6B7D7B-3542-41AC-AEA4-2BCD3BBAB149}" type="presParOf" srcId="{A29F9341-A132-4AB0-9B03-03F7AFBD4944}" destId="{3331E84C-124F-4C4C-9FC9-20B7E281E142}" srcOrd="0" destOrd="0" presId="urn:microsoft.com/office/officeart/2005/8/layout/chevron1"/>
    <dgm:cxn modelId="{77A9C460-B0BA-40E7-9A54-99C6D17BB8F0}" type="presParOf" srcId="{A29F9341-A132-4AB0-9B03-03F7AFBD4944}" destId="{BB5CC7DE-7727-46A2-AD59-42ADB1A30D1E}" srcOrd="1" destOrd="0" presId="urn:microsoft.com/office/officeart/2005/8/layout/chevron1"/>
    <dgm:cxn modelId="{B952DFB6-0965-4D03-9F08-11C89C06B28C}" type="presParOf" srcId="{A29F9341-A132-4AB0-9B03-03F7AFBD4944}" destId="{DF88F9FD-E08A-4445-843D-998B29E1ECBC}" srcOrd="2" destOrd="0" presId="urn:microsoft.com/office/officeart/2005/8/layout/chevron1"/>
    <dgm:cxn modelId="{C35B8F79-FDCA-487E-8770-58967298843A}" type="presParOf" srcId="{A29F9341-A132-4AB0-9B03-03F7AFBD4944}" destId="{79335FBB-6815-4F2E-8F94-CFB51A0978AC}" srcOrd="3" destOrd="0" presId="urn:microsoft.com/office/officeart/2005/8/layout/chevron1"/>
    <dgm:cxn modelId="{268E071B-91C6-4B7C-ACC6-6DFE4A69F490}" type="presParOf" srcId="{A29F9341-A132-4AB0-9B03-03F7AFBD4944}" destId="{D2FE1DE6-BBEF-4B5A-9D19-5A9FE3ABE78B}" srcOrd="4" destOrd="0" presId="urn:microsoft.com/office/officeart/2005/8/layout/chevron1"/>
    <dgm:cxn modelId="{22F91043-2E12-4141-9A14-953FAB7BD033}" type="presParOf" srcId="{A29F9341-A132-4AB0-9B03-03F7AFBD4944}" destId="{E78EB044-C1C5-472F-8673-C3862E5501AC}" srcOrd="5" destOrd="0" presId="urn:microsoft.com/office/officeart/2005/8/layout/chevron1"/>
    <dgm:cxn modelId="{4C546912-3961-41A7-B684-E7783D55E4EC}" type="presParOf" srcId="{A29F9341-A132-4AB0-9B03-03F7AFBD4944}" destId="{E996CFE7-2798-4B7B-A896-D06C3694D142}" srcOrd="6" destOrd="0" presId="urn:microsoft.com/office/officeart/2005/8/layout/chevron1"/>
    <dgm:cxn modelId="{53B0566E-513C-4831-A2A6-BFD430E4C054}" type="presParOf" srcId="{A29F9341-A132-4AB0-9B03-03F7AFBD4944}" destId="{A21B9C3C-63D3-454F-8AAA-24A7F9628707}" srcOrd="7" destOrd="0" presId="urn:microsoft.com/office/officeart/2005/8/layout/chevron1"/>
    <dgm:cxn modelId="{91C0B17D-0C4E-4FCE-851F-BEAF4CAAB15D}" type="presParOf" srcId="{A29F9341-A132-4AB0-9B03-03F7AFBD4944}" destId="{7D96C746-4C16-4AD4-8818-C27890E28A8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6D9524-CE0D-4943-988A-F1485B14DE43}" type="doc">
      <dgm:prSet loTypeId="urn:microsoft.com/office/officeart/2005/8/layout/chevronAccent+Icon" loCatId="process" qsTypeId="urn:microsoft.com/office/officeart/2005/8/quickstyle/3d3" qsCatId="3D" csTypeId="urn:microsoft.com/office/officeart/2005/8/colors/colorful1" csCatId="colorful" phldr="1"/>
      <dgm:spPr/>
    </dgm:pt>
    <dgm:pt modelId="{7455DDF0-E4EB-4FCB-A24B-216DDDE040BF}">
      <dgm:prSet phldrT="[Text]" custT="1"/>
      <dgm:spPr/>
      <dgm:t>
        <a:bodyPr/>
        <a:lstStyle/>
        <a:p>
          <a:r>
            <a:rPr lang="en-US" sz="1600"/>
            <a:t>Manuscript Submitted</a:t>
          </a:r>
          <a:endParaRPr lang="en-US" sz="1600" dirty="0"/>
        </a:p>
      </dgm:t>
    </dgm:pt>
    <dgm:pt modelId="{627A6D0D-205D-4383-AE53-617E37667A72}" type="parTrans" cxnId="{FBD4EC73-A75F-4028-B787-8AB6CBECC132}">
      <dgm:prSet/>
      <dgm:spPr/>
      <dgm:t>
        <a:bodyPr/>
        <a:lstStyle/>
        <a:p>
          <a:endParaRPr lang="en-US" sz="2400"/>
        </a:p>
      </dgm:t>
    </dgm:pt>
    <dgm:pt modelId="{9AF1D5E4-8D34-416A-9E13-AC32EE03FCE2}" type="sibTrans" cxnId="{FBD4EC73-A75F-4028-B787-8AB6CBECC132}">
      <dgm:prSet/>
      <dgm:spPr/>
      <dgm:t>
        <a:bodyPr/>
        <a:lstStyle/>
        <a:p>
          <a:endParaRPr lang="en-US" sz="2400"/>
        </a:p>
      </dgm:t>
    </dgm:pt>
    <dgm:pt modelId="{A920E236-FB9D-4507-A633-6A00C193114C}">
      <dgm:prSet custT="1"/>
      <dgm:spPr/>
      <dgm:t>
        <a:bodyPr/>
        <a:lstStyle/>
        <a:p>
          <a:r>
            <a:rPr lang="en-US" sz="1600"/>
            <a:t>Awaiting Editorial Processing</a:t>
          </a:r>
          <a:endParaRPr lang="en-US" sz="1600" dirty="0"/>
        </a:p>
      </dgm:t>
    </dgm:pt>
    <dgm:pt modelId="{F5C18F8F-7E79-4985-9FD7-E634301CC190}" type="parTrans" cxnId="{28A37232-D1CB-459D-8C66-685DF1C8BAE1}">
      <dgm:prSet/>
      <dgm:spPr/>
      <dgm:t>
        <a:bodyPr/>
        <a:lstStyle/>
        <a:p>
          <a:endParaRPr lang="en-US" sz="2400"/>
        </a:p>
      </dgm:t>
    </dgm:pt>
    <dgm:pt modelId="{1B4E0CF0-EB69-43DF-9614-422B1955BED0}" type="sibTrans" cxnId="{28A37232-D1CB-459D-8C66-685DF1C8BAE1}">
      <dgm:prSet/>
      <dgm:spPr/>
      <dgm:t>
        <a:bodyPr/>
        <a:lstStyle/>
        <a:p>
          <a:endParaRPr lang="en-US" sz="2400"/>
        </a:p>
      </dgm:t>
    </dgm:pt>
    <dgm:pt modelId="{F1675ABC-A33C-43D1-8AE2-991EF1ADA63D}">
      <dgm:prSet custT="1"/>
      <dgm:spPr/>
      <dgm:t>
        <a:bodyPr/>
        <a:lstStyle/>
        <a:p>
          <a:r>
            <a:rPr lang="en-US" sz="1600"/>
            <a:t>Editor Assigned</a:t>
          </a:r>
          <a:endParaRPr lang="en-US" sz="1600" dirty="0"/>
        </a:p>
      </dgm:t>
    </dgm:pt>
    <dgm:pt modelId="{A2523716-1999-484E-8904-2446E0584BB2}" type="parTrans" cxnId="{1A9529C7-53A9-4601-A722-C5B0FAC15445}">
      <dgm:prSet/>
      <dgm:spPr/>
      <dgm:t>
        <a:bodyPr/>
        <a:lstStyle/>
        <a:p>
          <a:endParaRPr lang="en-US" sz="2400"/>
        </a:p>
      </dgm:t>
    </dgm:pt>
    <dgm:pt modelId="{8715FA68-649F-4072-A987-799A7F0543C5}" type="sibTrans" cxnId="{1A9529C7-53A9-4601-A722-C5B0FAC15445}">
      <dgm:prSet/>
      <dgm:spPr/>
      <dgm:t>
        <a:bodyPr/>
        <a:lstStyle/>
        <a:p>
          <a:endParaRPr lang="en-US" sz="2400"/>
        </a:p>
      </dgm:t>
    </dgm:pt>
    <dgm:pt modelId="{5E755A33-EE5D-44C9-95DD-547805403812}">
      <dgm:prSet custT="1"/>
      <dgm:spPr/>
      <dgm:t>
        <a:bodyPr/>
        <a:lstStyle/>
        <a:p>
          <a:r>
            <a:rPr lang="en-US" sz="1600"/>
            <a:t>Reviewers Invited</a:t>
          </a:r>
          <a:endParaRPr lang="en-US" sz="1600" dirty="0"/>
        </a:p>
      </dgm:t>
    </dgm:pt>
    <dgm:pt modelId="{E6FE9446-06DD-4FD0-93BE-8D0D03E6735D}" type="parTrans" cxnId="{2A3B75E7-0757-4944-BF20-7C6566083B14}">
      <dgm:prSet/>
      <dgm:spPr/>
      <dgm:t>
        <a:bodyPr/>
        <a:lstStyle/>
        <a:p>
          <a:endParaRPr lang="en-US" sz="2400"/>
        </a:p>
      </dgm:t>
    </dgm:pt>
    <dgm:pt modelId="{FBD9C591-EF4F-442A-AEF5-23F89D276FD1}" type="sibTrans" cxnId="{2A3B75E7-0757-4944-BF20-7C6566083B14}">
      <dgm:prSet/>
      <dgm:spPr/>
      <dgm:t>
        <a:bodyPr/>
        <a:lstStyle/>
        <a:p>
          <a:endParaRPr lang="en-US" sz="2400"/>
        </a:p>
      </dgm:t>
    </dgm:pt>
    <dgm:pt modelId="{EB9CE3D0-7D06-4039-9E62-276F5BABF168}">
      <dgm:prSet custT="1"/>
      <dgm:spPr/>
      <dgm:t>
        <a:bodyPr/>
        <a:lstStyle/>
        <a:p>
          <a:r>
            <a:rPr lang="en-US" sz="1600"/>
            <a:t>Under Review</a:t>
          </a:r>
          <a:endParaRPr lang="en-US" sz="1600" dirty="0"/>
        </a:p>
      </dgm:t>
    </dgm:pt>
    <dgm:pt modelId="{78E194E9-B927-44FC-88F4-FA2DB10DE502}" type="parTrans" cxnId="{EAC1B8F2-2E8E-4D0A-9004-E06F8C13C990}">
      <dgm:prSet/>
      <dgm:spPr/>
      <dgm:t>
        <a:bodyPr/>
        <a:lstStyle/>
        <a:p>
          <a:endParaRPr lang="en-US" sz="2400"/>
        </a:p>
      </dgm:t>
    </dgm:pt>
    <dgm:pt modelId="{48AF25E0-1876-459C-82C6-A6E3C24B0D67}" type="sibTrans" cxnId="{EAC1B8F2-2E8E-4D0A-9004-E06F8C13C990}">
      <dgm:prSet/>
      <dgm:spPr/>
      <dgm:t>
        <a:bodyPr/>
        <a:lstStyle/>
        <a:p>
          <a:endParaRPr lang="en-US" sz="2400"/>
        </a:p>
      </dgm:t>
    </dgm:pt>
    <dgm:pt modelId="{77A1FBB8-B175-4852-9544-64ABF6D76B05}">
      <dgm:prSet custT="1"/>
      <dgm:spPr/>
      <dgm:t>
        <a:bodyPr/>
        <a:lstStyle/>
        <a:p>
          <a:r>
            <a:rPr lang="en-US" sz="1600"/>
            <a:t>Decision in Progress</a:t>
          </a:r>
          <a:endParaRPr lang="en-US" sz="1600" dirty="0"/>
        </a:p>
      </dgm:t>
    </dgm:pt>
    <dgm:pt modelId="{E18035C9-8809-4B1D-A0F0-AD9661912397}" type="parTrans" cxnId="{69D39A4B-9A90-4C27-8F9D-630EBD0BE673}">
      <dgm:prSet/>
      <dgm:spPr/>
      <dgm:t>
        <a:bodyPr/>
        <a:lstStyle/>
        <a:p>
          <a:endParaRPr lang="en-US" sz="2400"/>
        </a:p>
      </dgm:t>
    </dgm:pt>
    <dgm:pt modelId="{372EF775-3D66-4458-8CEF-9266C96C5ECA}" type="sibTrans" cxnId="{69D39A4B-9A90-4C27-8F9D-630EBD0BE673}">
      <dgm:prSet/>
      <dgm:spPr/>
      <dgm:t>
        <a:bodyPr/>
        <a:lstStyle/>
        <a:p>
          <a:endParaRPr lang="en-US" sz="2400"/>
        </a:p>
      </dgm:t>
    </dgm:pt>
    <dgm:pt modelId="{D70B0F4B-6A92-4253-8CD2-34CB4AC695F3}">
      <dgm:prSet custT="1"/>
      <dgm:spPr/>
      <dgm:t>
        <a:bodyPr/>
        <a:lstStyle/>
        <a:p>
          <a:r>
            <a:rPr lang="en-US" sz="1600" dirty="0"/>
            <a:t>Decision – </a:t>
          </a:r>
          <a:r>
            <a:rPr lang="en-US" sz="1600" b="1" i="1" dirty="0"/>
            <a:t>accept/ reject</a:t>
          </a:r>
          <a:endParaRPr lang="en-US" sz="1600" dirty="0"/>
        </a:p>
      </dgm:t>
    </dgm:pt>
    <dgm:pt modelId="{4C8358D7-1FD7-4BC8-9CFF-6310AA7601BE}" type="parTrans" cxnId="{80B01246-021B-4CE1-9E31-F21F48FC188E}">
      <dgm:prSet/>
      <dgm:spPr/>
      <dgm:t>
        <a:bodyPr/>
        <a:lstStyle/>
        <a:p>
          <a:endParaRPr lang="en-US" sz="2400"/>
        </a:p>
      </dgm:t>
    </dgm:pt>
    <dgm:pt modelId="{F2F9B731-D3E6-4EAD-A35B-5B5F366C5491}" type="sibTrans" cxnId="{80B01246-021B-4CE1-9E31-F21F48FC188E}">
      <dgm:prSet/>
      <dgm:spPr/>
      <dgm:t>
        <a:bodyPr/>
        <a:lstStyle/>
        <a:p>
          <a:endParaRPr lang="en-US" sz="2400"/>
        </a:p>
      </dgm:t>
    </dgm:pt>
    <dgm:pt modelId="{F3CD33DE-A60A-40E5-8C75-1ECA4AC2941A}" type="pres">
      <dgm:prSet presAssocID="{B06D9524-CE0D-4943-988A-F1485B14DE43}" presName="Name0" presStyleCnt="0">
        <dgm:presLayoutVars>
          <dgm:dir/>
          <dgm:resizeHandles val="exact"/>
        </dgm:presLayoutVars>
      </dgm:prSet>
      <dgm:spPr/>
    </dgm:pt>
    <dgm:pt modelId="{D341E409-7185-47C0-B075-8EF3E694D809}" type="pres">
      <dgm:prSet presAssocID="{7455DDF0-E4EB-4FCB-A24B-216DDDE040BF}" presName="composite" presStyleCnt="0"/>
      <dgm:spPr/>
    </dgm:pt>
    <dgm:pt modelId="{669D15AE-805C-46C2-AFB0-89BC14C25585}" type="pres">
      <dgm:prSet presAssocID="{7455DDF0-E4EB-4FCB-A24B-216DDDE040BF}" presName="bgChev" presStyleLbl="node1" presStyleIdx="0" presStyleCnt="7"/>
      <dgm:spPr/>
    </dgm:pt>
    <dgm:pt modelId="{E983C653-3EE4-40C5-B0B1-2B61FA7A8E86}" type="pres">
      <dgm:prSet presAssocID="{7455DDF0-E4EB-4FCB-A24B-216DDDE040BF}" presName="txNode" presStyleLbl="fgAcc1" presStyleIdx="0" presStyleCnt="7">
        <dgm:presLayoutVars>
          <dgm:bulletEnabled val="1"/>
        </dgm:presLayoutVars>
      </dgm:prSet>
      <dgm:spPr/>
    </dgm:pt>
    <dgm:pt modelId="{2688A6D9-E639-4510-B35A-4BD7B2854116}" type="pres">
      <dgm:prSet presAssocID="{9AF1D5E4-8D34-416A-9E13-AC32EE03FCE2}" presName="compositeSpace" presStyleCnt="0"/>
      <dgm:spPr/>
    </dgm:pt>
    <dgm:pt modelId="{416FCB44-ED53-4642-A6BC-46E2DC197220}" type="pres">
      <dgm:prSet presAssocID="{A920E236-FB9D-4507-A633-6A00C193114C}" presName="composite" presStyleCnt="0"/>
      <dgm:spPr/>
    </dgm:pt>
    <dgm:pt modelId="{D2E94EA2-D455-4A74-BC8B-9DB76A2575FF}" type="pres">
      <dgm:prSet presAssocID="{A920E236-FB9D-4507-A633-6A00C193114C}" presName="bgChev" presStyleLbl="node1" presStyleIdx="1" presStyleCnt="7"/>
      <dgm:spPr/>
    </dgm:pt>
    <dgm:pt modelId="{088CAC3D-3577-4C1B-92D2-2A61993B8899}" type="pres">
      <dgm:prSet presAssocID="{A920E236-FB9D-4507-A633-6A00C193114C}" presName="txNode" presStyleLbl="fgAcc1" presStyleIdx="1" presStyleCnt="7">
        <dgm:presLayoutVars>
          <dgm:bulletEnabled val="1"/>
        </dgm:presLayoutVars>
      </dgm:prSet>
      <dgm:spPr/>
    </dgm:pt>
    <dgm:pt modelId="{1FEE1248-7761-43E9-B0C3-71CB3E04E8FD}" type="pres">
      <dgm:prSet presAssocID="{1B4E0CF0-EB69-43DF-9614-422B1955BED0}" presName="compositeSpace" presStyleCnt="0"/>
      <dgm:spPr/>
    </dgm:pt>
    <dgm:pt modelId="{33D77160-FEB5-4C98-812D-9D30BEF7C0FE}" type="pres">
      <dgm:prSet presAssocID="{F1675ABC-A33C-43D1-8AE2-991EF1ADA63D}" presName="composite" presStyleCnt="0"/>
      <dgm:spPr/>
    </dgm:pt>
    <dgm:pt modelId="{4F3A0C62-9A36-48AC-8D83-15C5D506DBF4}" type="pres">
      <dgm:prSet presAssocID="{F1675ABC-A33C-43D1-8AE2-991EF1ADA63D}" presName="bgChev" presStyleLbl="node1" presStyleIdx="2" presStyleCnt="7"/>
      <dgm:spPr/>
    </dgm:pt>
    <dgm:pt modelId="{834501F6-604E-4ED8-93C1-DB88C5BE1285}" type="pres">
      <dgm:prSet presAssocID="{F1675ABC-A33C-43D1-8AE2-991EF1ADA63D}" presName="txNode" presStyleLbl="fgAcc1" presStyleIdx="2" presStyleCnt="7">
        <dgm:presLayoutVars>
          <dgm:bulletEnabled val="1"/>
        </dgm:presLayoutVars>
      </dgm:prSet>
      <dgm:spPr/>
    </dgm:pt>
    <dgm:pt modelId="{D164C0B2-DA0D-4B03-8CC4-82F2945E8C66}" type="pres">
      <dgm:prSet presAssocID="{8715FA68-649F-4072-A987-799A7F0543C5}" presName="compositeSpace" presStyleCnt="0"/>
      <dgm:spPr/>
    </dgm:pt>
    <dgm:pt modelId="{CD747E23-F275-4C40-8CC9-840F64E0FF7D}" type="pres">
      <dgm:prSet presAssocID="{5E755A33-EE5D-44C9-95DD-547805403812}" presName="composite" presStyleCnt="0"/>
      <dgm:spPr/>
    </dgm:pt>
    <dgm:pt modelId="{65F8A5C4-83D4-42E4-9513-8CB8E8C28696}" type="pres">
      <dgm:prSet presAssocID="{5E755A33-EE5D-44C9-95DD-547805403812}" presName="bgChev" presStyleLbl="node1" presStyleIdx="3" presStyleCnt="7"/>
      <dgm:spPr/>
    </dgm:pt>
    <dgm:pt modelId="{2D6601AC-7A49-47EE-A079-5B26E956CD52}" type="pres">
      <dgm:prSet presAssocID="{5E755A33-EE5D-44C9-95DD-547805403812}" presName="txNode" presStyleLbl="fgAcc1" presStyleIdx="3" presStyleCnt="7">
        <dgm:presLayoutVars>
          <dgm:bulletEnabled val="1"/>
        </dgm:presLayoutVars>
      </dgm:prSet>
      <dgm:spPr/>
    </dgm:pt>
    <dgm:pt modelId="{F2B50E4B-0527-44A1-A999-AEEE9D5E9D9B}" type="pres">
      <dgm:prSet presAssocID="{FBD9C591-EF4F-442A-AEF5-23F89D276FD1}" presName="compositeSpace" presStyleCnt="0"/>
      <dgm:spPr/>
    </dgm:pt>
    <dgm:pt modelId="{FBD15785-D67E-4D04-A63C-17E15D98BB09}" type="pres">
      <dgm:prSet presAssocID="{EB9CE3D0-7D06-4039-9E62-276F5BABF168}" presName="composite" presStyleCnt="0"/>
      <dgm:spPr/>
    </dgm:pt>
    <dgm:pt modelId="{9324CA1A-2ED1-4D54-893E-F460844D1C5D}" type="pres">
      <dgm:prSet presAssocID="{EB9CE3D0-7D06-4039-9E62-276F5BABF168}" presName="bgChev" presStyleLbl="node1" presStyleIdx="4" presStyleCnt="7"/>
      <dgm:spPr/>
    </dgm:pt>
    <dgm:pt modelId="{731FBD11-B290-4810-857E-87905AECFD3E}" type="pres">
      <dgm:prSet presAssocID="{EB9CE3D0-7D06-4039-9E62-276F5BABF168}" presName="txNode" presStyleLbl="fgAcc1" presStyleIdx="4" presStyleCnt="7">
        <dgm:presLayoutVars>
          <dgm:bulletEnabled val="1"/>
        </dgm:presLayoutVars>
      </dgm:prSet>
      <dgm:spPr/>
    </dgm:pt>
    <dgm:pt modelId="{A08AF2EE-832E-4211-B093-12C2BA94C2E4}" type="pres">
      <dgm:prSet presAssocID="{48AF25E0-1876-459C-82C6-A6E3C24B0D67}" presName="compositeSpace" presStyleCnt="0"/>
      <dgm:spPr/>
    </dgm:pt>
    <dgm:pt modelId="{0511843B-2EAE-46AB-8CCB-492C5F36BD85}" type="pres">
      <dgm:prSet presAssocID="{77A1FBB8-B175-4852-9544-64ABF6D76B05}" presName="composite" presStyleCnt="0"/>
      <dgm:spPr/>
    </dgm:pt>
    <dgm:pt modelId="{C9B5FE65-336A-4498-867D-D1AB1A5AE6A8}" type="pres">
      <dgm:prSet presAssocID="{77A1FBB8-B175-4852-9544-64ABF6D76B05}" presName="bgChev" presStyleLbl="node1" presStyleIdx="5" presStyleCnt="7"/>
      <dgm:spPr/>
    </dgm:pt>
    <dgm:pt modelId="{750F59B7-BD15-4A97-B5BD-975DB03B25CB}" type="pres">
      <dgm:prSet presAssocID="{77A1FBB8-B175-4852-9544-64ABF6D76B05}" presName="txNode" presStyleLbl="fgAcc1" presStyleIdx="5" presStyleCnt="7">
        <dgm:presLayoutVars>
          <dgm:bulletEnabled val="1"/>
        </dgm:presLayoutVars>
      </dgm:prSet>
      <dgm:spPr/>
    </dgm:pt>
    <dgm:pt modelId="{CFAA724A-0177-4BA4-B69E-EE22CB5ADFCD}" type="pres">
      <dgm:prSet presAssocID="{372EF775-3D66-4458-8CEF-9266C96C5ECA}" presName="compositeSpace" presStyleCnt="0"/>
      <dgm:spPr/>
    </dgm:pt>
    <dgm:pt modelId="{706BA5E1-1E98-4946-9B32-2A737588F0EB}" type="pres">
      <dgm:prSet presAssocID="{D70B0F4B-6A92-4253-8CD2-34CB4AC695F3}" presName="composite" presStyleCnt="0"/>
      <dgm:spPr/>
    </dgm:pt>
    <dgm:pt modelId="{F3FD8D12-D652-4CEC-9F13-3B6496B53E36}" type="pres">
      <dgm:prSet presAssocID="{D70B0F4B-6A92-4253-8CD2-34CB4AC695F3}" presName="bgChev" presStyleLbl="node1" presStyleIdx="6" presStyleCnt="7"/>
      <dgm:spPr/>
    </dgm:pt>
    <dgm:pt modelId="{80A60735-68C3-4B7C-A089-6C5914F5BE4B}" type="pres">
      <dgm:prSet presAssocID="{D70B0F4B-6A92-4253-8CD2-34CB4AC695F3}" presName="txNode" presStyleLbl="fgAcc1" presStyleIdx="6" presStyleCnt="7">
        <dgm:presLayoutVars>
          <dgm:bulletEnabled val="1"/>
        </dgm:presLayoutVars>
      </dgm:prSet>
      <dgm:spPr/>
    </dgm:pt>
  </dgm:ptLst>
  <dgm:cxnLst>
    <dgm:cxn modelId="{44346B15-E749-4188-B4D1-F3DC67A13F6F}" type="presOf" srcId="{5E755A33-EE5D-44C9-95DD-547805403812}" destId="{2D6601AC-7A49-47EE-A079-5B26E956CD52}" srcOrd="0" destOrd="0" presId="urn:microsoft.com/office/officeart/2005/8/layout/chevronAccent+Icon"/>
    <dgm:cxn modelId="{28A37232-D1CB-459D-8C66-685DF1C8BAE1}" srcId="{B06D9524-CE0D-4943-988A-F1485B14DE43}" destId="{A920E236-FB9D-4507-A633-6A00C193114C}" srcOrd="1" destOrd="0" parTransId="{F5C18F8F-7E79-4985-9FD7-E634301CC190}" sibTransId="{1B4E0CF0-EB69-43DF-9614-422B1955BED0}"/>
    <dgm:cxn modelId="{80B01246-021B-4CE1-9E31-F21F48FC188E}" srcId="{B06D9524-CE0D-4943-988A-F1485B14DE43}" destId="{D70B0F4B-6A92-4253-8CD2-34CB4AC695F3}" srcOrd="6" destOrd="0" parTransId="{4C8358D7-1FD7-4BC8-9CFF-6310AA7601BE}" sibTransId="{F2F9B731-D3E6-4EAD-A35B-5B5F366C5491}"/>
    <dgm:cxn modelId="{5B5F8C68-799D-4DAF-B6C1-BD3F6DC2BF5F}" type="presOf" srcId="{77A1FBB8-B175-4852-9544-64ABF6D76B05}" destId="{750F59B7-BD15-4A97-B5BD-975DB03B25CB}" srcOrd="0" destOrd="0" presId="urn:microsoft.com/office/officeart/2005/8/layout/chevronAccent+Icon"/>
    <dgm:cxn modelId="{69D39A4B-9A90-4C27-8F9D-630EBD0BE673}" srcId="{B06D9524-CE0D-4943-988A-F1485B14DE43}" destId="{77A1FBB8-B175-4852-9544-64ABF6D76B05}" srcOrd="5" destOrd="0" parTransId="{E18035C9-8809-4B1D-A0F0-AD9661912397}" sibTransId="{372EF775-3D66-4458-8CEF-9266C96C5ECA}"/>
    <dgm:cxn modelId="{3FECD551-AEA1-44E1-BB7B-95C3DD716DFF}" type="presOf" srcId="{EB9CE3D0-7D06-4039-9E62-276F5BABF168}" destId="{731FBD11-B290-4810-857E-87905AECFD3E}" srcOrd="0" destOrd="0" presId="urn:microsoft.com/office/officeart/2005/8/layout/chevronAccent+Icon"/>
    <dgm:cxn modelId="{FBD4EC73-A75F-4028-B787-8AB6CBECC132}" srcId="{B06D9524-CE0D-4943-988A-F1485B14DE43}" destId="{7455DDF0-E4EB-4FCB-A24B-216DDDE040BF}" srcOrd="0" destOrd="0" parTransId="{627A6D0D-205D-4383-AE53-617E37667A72}" sibTransId="{9AF1D5E4-8D34-416A-9E13-AC32EE03FCE2}"/>
    <dgm:cxn modelId="{4B38D474-D712-4B40-9566-FCCC9FF3A4BA}" type="presOf" srcId="{7455DDF0-E4EB-4FCB-A24B-216DDDE040BF}" destId="{E983C653-3EE4-40C5-B0B1-2B61FA7A8E86}" srcOrd="0" destOrd="0" presId="urn:microsoft.com/office/officeart/2005/8/layout/chevronAccent+Icon"/>
    <dgm:cxn modelId="{94AC657A-B2E0-4235-AD65-20F0E7CB54ED}" type="presOf" srcId="{D70B0F4B-6A92-4253-8CD2-34CB4AC695F3}" destId="{80A60735-68C3-4B7C-A089-6C5914F5BE4B}" srcOrd="0" destOrd="0" presId="urn:microsoft.com/office/officeart/2005/8/layout/chevronAccent+Icon"/>
    <dgm:cxn modelId="{75CA3284-1739-421C-AEDE-CA8B29875FB6}" type="presOf" srcId="{B06D9524-CE0D-4943-988A-F1485B14DE43}" destId="{F3CD33DE-A60A-40E5-8C75-1ECA4AC2941A}" srcOrd="0" destOrd="0" presId="urn:microsoft.com/office/officeart/2005/8/layout/chevronAccent+Icon"/>
    <dgm:cxn modelId="{A87CD7AF-716F-4894-AAED-E625C6CD3358}" type="presOf" srcId="{A920E236-FB9D-4507-A633-6A00C193114C}" destId="{088CAC3D-3577-4C1B-92D2-2A61993B8899}" srcOrd="0" destOrd="0" presId="urn:microsoft.com/office/officeart/2005/8/layout/chevronAccent+Icon"/>
    <dgm:cxn modelId="{709C49B2-129E-4E3B-A437-4A44C0759F01}" type="presOf" srcId="{F1675ABC-A33C-43D1-8AE2-991EF1ADA63D}" destId="{834501F6-604E-4ED8-93C1-DB88C5BE1285}" srcOrd="0" destOrd="0" presId="urn:microsoft.com/office/officeart/2005/8/layout/chevronAccent+Icon"/>
    <dgm:cxn modelId="{1A9529C7-53A9-4601-A722-C5B0FAC15445}" srcId="{B06D9524-CE0D-4943-988A-F1485B14DE43}" destId="{F1675ABC-A33C-43D1-8AE2-991EF1ADA63D}" srcOrd="2" destOrd="0" parTransId="{A2523716-1999-484E-8904-2446E0584BB2}" sibTransId="{8715FA68-649F-4072-A987-799A7F0543C5}"/>
    <dgm:cxn modelId="{2A3B75E7-0757-4944-BF20-7C6566083B14}" srcId="{B06D9524-CE0D-4943-988A-F1485B14DE43}" destId="{5E755A33-EE5D-44C9-95DD-547805403812}" srcOrd="3" destOrd="0" parTransId="{E6FE9446-06DD-4FD0-93BE-8D0D03E6735D}" sibTransId="{FBD9C591-EF4F-442A-AEF5-23F89D276FD1}"/>
    <dgm:cxn modelId="{EAC1B8F2-2E8E-4D0A-9004-E06F8C13C990}" srcId="{B06D9524-CE0D-4943-988A-F1485B14DE43}" destId="{EB9CE3D0-7D06-4039-9E62-276F5BABF168}" srcOrd="4" destOrd="0" parTransId="{78E194E9-B927-44FC-88F4-FA2DB10DE502}" sibTransId="{48AF25E0-1876-459C-82C6-A6E3C24B0D67}"/>
    <dgm:cxn modelId="{EB4AABE9-877C-4A09-9E7D-2E07508A6F90}" type="presParOf" srcId="{F3CD33DE-A60A-40E5-8C75-1ECA4AC2941A}" destId="{D341E409-7185-47C0-B075-8EF3E694D809}" srcOrd="0" destOrd="0" presId="urn:microsoft.com/office/officeart/2005/8/layout/chevronAccent+Icon"/>
    <dgm:cxn modelId="{3CEAB6C9-075C-4FF9-9D13-876B88161124}" type="presParOf" srcId="{D341E409-7185-47C0-B075-8EF3E694D809}" destId="{669D15AE-805C-46C2-AFB0-89BC14C25585}" srcOrd="0" destOrd="0" presId="urn:microsoft.com/office/officeart/2005/8/layout/chevronAccent+Icon"/>
    <dgm:cxn modelId="{BD23F5BD-DCCD-4E15-B8AC-E34459DA3ABA}" type="presParOf" srcId="{D341E409-7185-47C0-B075-8EF3E694D809}" destId="{E983C653-3EE4-40C5-B0B1-2B61FA7A8E86}" srcOrd="1" destOrd="0" presId="urn:microsoft.com/office/officeart/2005/8/layout/chevronAccent+Icon"/>
    <dgm:cxn modelId="{F6720548-B856-493D-A045-A9DDA05C8362}" type="presParOf" srcId="{F3CD33DE-A60A-40E5-8C75-1ECA4AC2941A}" destId="{2688A6D9-E639-4510-B35A-4BD7B2854116}" srcOrd="1" destOrd="0" presId="urn:microsoft.com/office/officeart/2005/8/layout/chevronAccent+Icon"/>
    <dgm:cxn modelId="{6F0366F3-8522-47A0-B958-968B760D9311}" type="presParOf" srcId="{F3CD33DE-A60A-40E5-8C75-1ECA4AC2941A}" destId="{416FCB44-ED53-4642-A6BC-46E2DC197220}" srcOrd="2" destOrd="0" presId="urn:microsoft.com/office/officeart/2005/8/layout/chevronAccent+Icon"/>
    <dgm:cxn modelId="{638BC57C-6D90-444F-9217-8ECAEF1C9EDD}" type="presParOf" srcId="{416FCB44-ED53-4642-A6BC-46E2DC197220}" destId="{D2E94EA2-D455-4A74-BC8B-9DB76A2575FF}" srcOrd="0" destOrd="0" presId="urn:microsoft.com/office/officeart/2005/8/layout/chevronAccent+Icon"/>
    <dgm:cxn modelId="{15658559-051E-4EC2-B707-C7EF62453B46}" type="presParOf" srcId="{416FCB44-ED53-4642-A6BC-46E2DC197220}" destId="{088CAC3D-3577-4C1B-92D2-2A61993B8899}" srcOrd="1" destOrd="0" presId="urn:microsoft.com/office/officeart/2005/8/layout/chevronAccent+Icon"/>
    <dgm:cxn modelId="{01A4B29B-4C09-4ED1-8FC2-0FE8DCD4B860}" type="presParOf" srcId="{F3CD33DE-A60A-40E5-8C75-1ECA4AC2941A}" destId="{1FEE1248-7761-43E9-B0C3-71CB3E04E8FD}" srcOrd="3" destOrd="0" presId="urn:microsoft.com/office/officeart/2005/8/layout/chevronAccent+Icon"/>
    <dgm:cxn modelId="{D14BBF8F-EC3B-40A5-9AC2-D7F3A6074BFE}" type="presParOf" srcId="{F3CD33DE-A60A-40E5-8C75-1ECA4AC2941A}" destId="{33D77160-FEB5-4C98-812D-9D30BEF7C0FE}" srcOrd="4" destOrd="0" presId="urn:microsoft.com/office/officeart/2005/8/layout/chevronAccent+Icon"/>
    <dgm:cxn modelId="{7792001D-0494-41B6-8656-33717492563A}" type="presParOf" srcId="{33D77160-FEB5-4C98-812D-9D30BEF7C0FE}" destId="{4F3A0C62-9A36-48AC-8D83-15C5D506DBF4}" srcOrd="0" destOrd="0" presId="urn:microsoft.com/office/officeart/2005/8/layout/chevronAccent+Icon"/>
    <dgm:cxn modelId="{0CCF3832-C7A4-4365-B3A9-836E7A05EF40}" type="presParOf" srcId="{33D77160-FEB5-4C98-812D-9D30BEF7C0FE}" destId="{834501F6-604E-4ED8-93C1-DB88C5BE1285}" srcOrd="1" destOrd="0" presId="urn:microsoft.com/office/officeart/2005/8/layout/chevronAccent+Icon"/>
    <dgm:cxn modelId="{A389DA8E-FD08-4A7F-A0B1-5392F558A6B9}" type="presParOf" srcId="{F3CD33DE-A60A-40E5-8C75-1ECA4AC2941A}" destId="{D164C0B2-DA0D-4B03-8CC4-82F2945E8C66}" srcOrd="5" destOrd="0" presId="urn:microsoft.com/office/officeart/2005/8/layout/chevronAccent+Icon"/>
    <dgm:cxn modelId="{18D0BDF7-68BE-4582-B8F8-64C99E850134}" type="presParOf" srcId="{F3CD33DE-A60A-40E5-8C75-1ECA4AC2941A}" destId="{CD747E23-F275-4C40-8CC9-840F64E0FF7D}" srcOrd="6" destOrd="0" presId="urn:microsoft.com/office/officeart/2005/8/layout/chevronAccent+Icon"/>
    <dgm:cxn modelId="{BEE72BCE-3CF3-4684-A4C6-6B134F584C6E}" type="presParOf" srcId="{CD747E23-F275-4C40-8CC9-840F64E0FF7D}" destId="{65F8A5C4-83D4-42E4-9513-8CB8E8C28696}" srcOrd="0" destOrd="0" presId="urn:microsoft.com/office/officeart/2005/8/layout/chevronAccent+Icon"/>
    <dgm:cxn modelId="{4EB3C08B-7D48-4FDD-96B3-EF1320EE540D}" type="presParOf" srcId="{CD747E23-F275-4C40-8CC9-840F64E0FF7D}" destId="{2D6601AC-7A49-47EE-A079-5B26E956CD52}" srcOrd="1" destOrd="0" presId="urn:microsoft.com/office/officeart/2005/8/layout/chevronAccent+Icon"/>
    <dgm:cxn modelId="{B0859C54-17AC-4C88-81D8-2DCAE663468B}" type="presParOf" srcId="{F3CD33DE-A60A-40E5-8C75-1ECA4AC2941A}" destId="{F2B50E4B-0527-44A1-A999-AEEE9D5E9D9B}" srcOrd="7" destOrd="0" presId="urn:microsoft.com/office/officeart/2005/8/layout/chevronAccent+Icon"/>
    <dgm:cxn modelId="{D4E0CBFC-5729-4D75-81A2-9388ABB599AF}" type="presParOf" srcId="{F3CD33DE-A60A-40E5-8C75-1ECA4AC2941A}" destId="{FBD15785-D67E-4D04-A63C-17E15D98BB09}" srcOrd="8" destOrd="0" presId="urn:microsoft.com/office/officeart/2005/8/layout/chevronAccent+Icon"/>
    <dgm:cxn modelId="{AA3AF967-AFC7-42F4-93D6-DF7A7363513B}" type="presParOf" srcId="{FBD15785-D67E-4D04-A63C-17E15D98BB09}" destId="{9324CA1A-2ED1-4D54-893E-F460844D1C5D}" srcOrd="0" destOrd="0" presId="urn:microsoft.com/office/officeart/2005/8/layout/chevronAccent+Icon"/>
    <dgm:cxn modelId="{F2BACC9D-DD25-4AE8-BD9D-1D4C6F613B4A}" type="presParOf" srcId="{FBD15785-D67E-4D04-A63C-17E15D98BB09}" destId="{731FBD11-B290-4810-857E-87905AECFD3E}" srcOrd="1" destOrd="0" presId="urn:microsoft.com/office/officeart/2005/8/layout/chevronAccent+Icon"/>
    <dgm:cxn modelId="{FD4F819A-89EF-4E87-A122-87A71C3DD172}" type="presParOf" srcId="{F3CD33DE-A60A-40E5-8C75-1ECA4AC2941A}" destId="{A08AF2EE-832E-4211-B093-12C2BA94C2E4}" srcOrd="9" destOrd="0" presId="urn:microsoft.com/office/officeart/2005/8/layout/chevronAccent+Icon"/>
    <dgm:cxn modelId="{64B82539-AC8F-4233-8029-942CB52C1E47}" type="presParOf" srcId="{F3CD33DE-A60A-40E5-8C75-1ECA4AC2941A}" destId="{0511843B-2EAE-46AB-8CCB-492C5F36BD85}" srcOrd="10" destOrd="0" presId="urn:microsoft.com/office/officeart/2005/8/layout/chevronAccent+Icon"/>
    <dgm:cxn modelId="{C515E3BB-C6E4-4E6F-8CB9-D058A7E9CED6}" type="presParOf" srcId="{0511843B-2EAE-46AB-8CCB-492C5F36BD85}" destId="{C9B5FE65-336A-4498-867D-D1AB1A5AE6A8}" srcOrd="0" destOrd="0" presId="urn:microsoft.com/office/officeart/2005/8/layout/chevronAccent+Icon"/>
    <dgm:cxn modelId="{1A4B81FB-575B-4D0F-BDE0-235263D85230}" type="presParOf" srcId="{0511843B-2EAE-46AB-8CCB-492C5F36BD85}" destId="{750F59B7-BD15-4A97-B5BD-975DB03B25CB}" srcOrd="1" destOrd="0" presId="urn:microsoft.com/office/officeart/2005/8/layout/chevronAccent+Icon"/>
    <dgm:cxn modelId="{12ED47F0-8EB3-4B25-B1C6-E5F131E818C0}" type="presParOf" srcId="{F3CD33DE-A60A-40E5-8C75-1ECA4AC2941A}" destId="{CFAA724A-0177-4BA4-B69E-EE22CB5ADFCD}" srcOrd="11" destOrd="0" presId="urn:microsoft.com/office/officeart/2005/8/layout/chevronAccent+Icon"/>
    <dgm:cxn modelId="{4BFD8031-0814-42B5-BAF4-9A77DCB0C85E}" type="presParOf" srcId="{F3CD33DE-A60A-40E5-8C75-1ECA4AC2941A}" destId="{706BA5E1-1E98-4946-9B32-2A737588F0EB}" srcOrd="12" destOrd="0" presId="urn:microsoft.com/office/officeart/2005/8/layout/chevronAccent+Icon"/>
    <dgm:cxn modelId="{632C7B54-11C3-4684-8D37-119B06D7A715}" type="presParOf" srcId="{706BA5E1-1E98-4946-9B32-2A737588F0EB}" destId="{F3FD8D12-D652-4CEC-9F13-3B6496B53E36}" srcOrd="0" destOrd="0" presId="urn:microsoft.com/office/officeart/2005/8/layout/chevronAccent+Icon"/>
    <dgm:cxn modelId="{90F5CC0F-2BB6-40F7-A1D9-78ABF0BBD3CD}" type="presParOf" srcId="{706BA5E1-1E98-4946-9B32-2A737588F0EB}" destId="{80A60735-68C3-4B7C-A089-6C5914F5BE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3805E3-7298-406C-8144-414C566684B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CA4840-F787-4623-B3FE-7FD016FD9889}">
      <dgm:prSet phldrT="[Text]"/>
      <dgm:spPr/>
      <dgm:t>
        <a:bodyPr/>
        <a:lstStyle/>
        <a:p>
          <a:r>
            <a:rPr lang="en-US"/>
            <a:t>Data logging</a:t>
          </a:r>
        </a:p>
      </dgm:t>
    </dgm:pt>
    <dgm:pt modelId="{908A81A4-EF1B-4C11-8506-8D5DB6B2AB22}" type="parTrans" cxnId="{CDD16DEB-BCEB-4405-B05B-BEAA9F929ED7}">
      <dgm:prSet/>
      <dgm:spPr/>
      <dgm:t>
        <a:bodyPr/>
        <a:lstStyle/>
        <a:p>
          <a:endParaRPr lang="en-US"/>
        </a:p>
      </dgm:t>
    </dgm:pt>
    <dgm:pt modelId="{1A944EC8-91B6-440D-A732-42B903391CD3}" type="sibTrans" cxnId="{CDD16DEB-BCEB-4405-B05B-BEAA9F929ED7}">
      <dgm:prSet/>
      <dgm:spPr/>
      <dgm:t>
        <a:bodyPr/>
        <a:lstStyle/>
        <a:p>
          <a:endParaRPr lang="en-US"/>
        </a:p>
      </dgm:t>
    </dgm:pt>
    <dgm:pt modelId="{9E7C287C-5C9B-4671-82A1-01BD4B1580DD}">
      <dgm:prSet/>
      <dgm:spPr/>
      <dgm:t>
        <a:bodyPr/>
        <a:lstStyle/>
        <a:p>
          <a:r>
            <a:rPr lang="en-US"/>
            <a:t>Access to online repository and databases</a:t>
          </a:r>
          <a:endParaRPr lang="en-US" dirty="0"/>
        </a:p>
      </dgm:t>
    </dgm:pt>
    <dgm:pt modelId="{301C2756-37ED-4C48-87D3-E4E4E9B28A33}" type="parTrans" cxnId="{2647F88E-4CC0-46F4-A575-3B3844986B15}">
      <dgm:prSet/>
      <dgm:spPr/>
      <dgm:t>
        <a:bodyPr/>
        <a:lstStyle/>
        <a:p>
          <a:endParaRPr lang="en-US"/>
        </a:p>
      </dgm:t>
    </dgm:pt>
    <dgm:pt modelId="{47190588-B9E6-4F08-8921-3627C3F833F3}" type="sibTrans" cxnId="{2647F88E-4CC0-46F4-A575-3B3844986B15}">
      <dgm:prSet/>
      <dgm:spPr/>
      <dgm:t>
        <a:bodyPr/>
        <a:lstStyle/>
        <a:p>
          <a:endParaRPr lang="en-US"/>
        </a:p>
      </dgm:t>
    </dgm:pt>
    <dgm:pt modelId="{357AB562-DD71-4AA6-8FF4-67FE212F4351}">
      <dgm:prSet/>
      <dgm:spPr/>
      <dgm:t>
        <a:bodyPr/>
        <a:lstStyle/>
        <a:p>
          <a:r>
            <a:rPr lang="en-US" dirty="0"/>
            <a:t>Interactive online/offline surveys (</a:t>
          </a:r>
          <a:r>
            <a:rPr lang="en-US" dirty="0" err="1"/>
            <a:t>Eg.</a:t>
          </a:r>
          <a:r>
            <a:rPr lang="en-US" dirty="0"/>
            <a:t> Survey Monkey, Google Form)</a:t>
          </a:r>
        </a:p>
      </dgm:t>
    </dgm:pt>
    <dgm:pt modelId="{EB20D0F8-AA99-43AF-97ED-8E1F90EC628B}" type="parTrans" cxnId="{2A272EB4-57CC-40E5-8AD9-559D8C9B0302}">
      <dgm:prSet/>
      <dgm:spPr/>
      <dgm:t>
        <a:bodyPr/>
        <a:lstStyle/>
        <a:p>
          <a:endParaRPr lang="en-US"/>
        </a:p>
      </dgm:t>
    </dgm:pt>
    <dgm:pt modelId="{8D952BF8-AEFF-44A9-82B1-D4DCF6747406}" type="sibTrans" cxnId="{2A272EB4-57CC-40E5-8AD9-559D8C9B0302}">
      <dgm:prSet/>
      <dgm:spPr/>
      <dgm:t>
        <a:bodyPr/>
        <a:lstStyle/>
        <a:p>
          <a:endParaRPr lang="en-US"/>
        </a:p>
      </dgm:t>
    </dgm:pt>
    <dgm:pt modelId="{16013BA7-08C7-4248-B35C-04D7D417093F}">
      <dgm:prSet/>
      <dgm:spPr/>
      <dgm:t>
        <a:bodyPr/>
        <a:lstStyle/>
        <a:p>
          <a:r>
            <a:rPr lang="en-US"/>
            <a:t>Remote sensing (drones and satellite imaging)</a:t>
          </a:r>
          <a:endParaRPr lang="en-US" dirty="0"/>
        </a:p>
      </dgm:t>
    </dgm:pt>
    <dgm:pt modelId="{80F77BA2-B8A7-4B30-8B4B-98A26C5E9A00}" type="parTrans" cxnId="{A3C5996A-C9B2-443D-B3B1-4D3C4C70B72B}">
      <dgm:prSet/>
      <dgm:spPr/>
      <dgm:t>
        <a:bodyPr/>
        <a:lstStyle/>
        <a:p>
          <a:endParaRPr lang="en-US"/>
        </a:p>
      </dgm:t>
    </dgm:pt>
    <dgm:pt modelId="{68914B27-469A-48CA-8BA2-B666876CF7BD}" type="sibTrans" cxnId="{A3C5996A-C9B2-443D-B3B1-4D3C4C70B72B}">
      <dgm:prSet/>
      <dgm:spPr/>
      <dgm:t>
        <a:bodyPr/>
        <a:lstStyle/>
        <a:p>
          <a:endParaRPr lang="en-US"/>
        </a:p>
      </dgm:t>
    </dgm:pt>
    <dgm:pt modelId="{DA997100-3073-494D-B245-20C1E436A28E}">
      <dgm:prSet/>
      <dgm:spPr/>
      <dgm:t>
        <a:bodyPr/>
        <a:lstStyle/>
        <a:p>
          <a:r>
            <a:rPr lang="en-US" dirty="0"/>
            <a:t>Paperless and cost-effective data acquisition</a:t>
          </a:r>
        </a:p>
      </dgm:t>
    </dgm:pt>
    <dgm:pt modelId="{D47B0506-1873-4D01-B698-5C357316DED7}" type="parTrans" cxnId="{303F5215-20DB-451C-9232-2C9B588D4450}">
      <dgm:prSet/>
      <dgm:spPr/>
      <dgm:t>
        <a:bodyPr/>
        <a:lstStyle/>
        <a:p>
          <a:endParaRPr lang="en-US"/>
        </a:p>
      </dgm:t>
    </dgm:pt>
    <dgm:pt modelId="{BFCA1B01-9E3F-4DCD-9529-9D7ACAD47A42}" type="sibTrans" cxnId="{303F5215-20DB-451C-9232-2C9B588D4450}">
      <dgm:prSet/>
      <dgm:spPr/>
      <dgm:t>
        <a:bodyPr/>
        <a:lstStyle/>
        <a:p>
          <a:endParaRPr lang="en-US"/>
        </a:p>
      </dgm:t>
    </dgm:pt>
    <dgm:pt modelId="{DF7CB52A-DC8D-408F-BFCE-98A763FDABEE}">
      <dgm:prSet/>
      <dgm:spPr/>
      <dgm:t>
        <a:bodyPr/>
        <a:lstStyle/>
        <a:p>
          <a:r>
            <a:rPr lang="en-US"/>
            <a:t>Ease of organization and analyses of large amount of data</a:t>
          </a:r>
          <a:endParaRPr lang="en-US" dirty="0"/>
        </a:p>
      </dgm:t>
    </dgm:pt>
    <dgm:pt modelId="{E7F201D8-E8CF-49B4-9A4C-9D3F5DBDE5BF}" type="parTrans" cxnId="{85F9966A-FF33-49A7-A6CE-C7EDFB3AF18D}">
      <dgm:prSet/>
      <dgm:spPr/>
      <dgm:t>
        <a:bodyPr/>
        <a:lstStyle/>
        <a:p>
          <a:endParaRPr lang="en-US"/>
        </a:p>
      </dgm:t>
    </dgm:pt>
    <dgm:pt modelId="{9A969E39-C811-4175-8B72-68FD97AB9309}" type="sibTrans" cxnId="{85F9966A-FF33-49A7-A6CE-C7EDFB3AF18D}">
      <dgm:prSet/>
      <dgm:spPr/>
      <dgm:t>
        <a:bodyPr/>
        <a:lstStyle/>
        <a:p>
          <a:endParaRPr lang="en-US"/>
        </a:p>
      </dgm:t>
    </dgm:pt>
    <dgm:pt modelId="{1CEB0597-2BA2-45EE-B472-F999B6009924}">
      <dgm:prSet/>
      <dgm:spPr/>
      <dgm:t>
        <a:bodyPr/>
        <a:lstStyle/>
        <a:p>
          <a:r>
            <a:rPr lang="en-US" dirty="0"/>
            <a:t>Online data storage</a:t>
          </a:r>
        </a:p>
      </dgm:t>
    </dgm:pt>
    <dgm:pt modelId="{B562D725-04FC-4754-9744-B9CD8BC105F2}" type="parTrans" cxnId="{BF30A240-17EF-4121-B79B-4C3AF25412EE}">
      <dgm:prSet/>
      <dgm:spPr/>
      <dgm:t>
        <a:bodyPr/>
        <a:lstStyle/>
        <a:p>
          <a:endParaRPr lang="en-US"/>
        </a:p>
      </dgm:t>
    </dgm:pt>
    <dgm:pt modelId="{A8A79CC2-0B8F-4D66-953A-FBB84D3886CB}" type="sibTrans" cxnId="{BF30A240-17EF-4121-B79B-4C3AF25412EE}">
      <dgm:prSet/>
      <dgm:spPr/>
      <dgm:t>
        <a:bodyPr/>
        <a:lstStyle/>
        <a:p>
          <a:endParaRPr lang="en-US"/>
        </a:p>
      </dgm:t>
    </dgm:pt>
    <dgm:pt modelId="{5C958705-9591-42D0-B234-3C8913C71648}">
      <dgm:prSet/>
      <dgm:spPr/>
      <dgm:t>
        <a:bodyPr/>
        <a:lstStyle/>
        <a:p>
          <a:r>
            <a:rPr lang="en-US"/>
            <a:t>Real-time and instantaneous data transmission</a:t>
          </a:r>
          <a:endParaRPr lang="en-US" dirty="0"/>
        </a:p>
      </dgm:t>
    </dgm:pt>
    <dgm:pt modelId="{5797FD1F-1193-4E26-9A56-5720FD4A111B}" type="parTrans" cxnId="{E7747B2E-58B5-42CF-8154-E3076D7E1FDD}">
      <dgm:prSet/>
      <dgm:spPr/>
      <dgm:t>
        <a:bodyPr/>
        <a:lstStyle/>
        <a:p>
          <a:endParaRPr lang="en-US"/>
        </a:p>
      </dgm:t>
    </dgm:pt>
    <dgm:pt modelId="{443B62E4-06E1-4CF9-BCAC-5C148145E790}" type="sibTrans" cxnId="{E7747B2E-58B5-42CF-8154-E3076D7E1FDD}">
      <dgm:prSet/>
      <dgm:spPr/>
      <dgm:t>
        <a:bodyPr/>
        <a:lstStyle/>
        <a:p>
          <a:endParaRPr lang="en-US"/>
        </a:p>
      </dgm:t>
    </dgm:pt>
    <dgm:pt modelId="{01A2CE25-4CC1-4A4B-99C1-4371830B0975}">
      <dgm:prSet/>
      <dgm:spPr/>
      <dgm:t>
        <a:bodyPr/>
        <a:lstStyle/>
        <a:p>
          <a:r>
            <a:rPr lang="en-US"/>
            <a:t>Accurate and easy duplication and distribution</a:t>
          </a:r>
          <a:endParaRPr lang="en-US" dirty="0"/>
        </a:p>
      </dgm:t>
    </dgm:pt>
    <dgm:pt modelId="{43C93FE0-A1AC-4C2E-AFBB-25DF895C4676}" type="parTrans" cxnId="{6E1705D2-7D87-46FE-A9C0-532C46EA5ADA}">
      <dgm:prSet/>
      <dgm:spPr/>
      <dgm:t>
        <a:bodyPr/>
        <a:lstStyle/>
        <a:p>
          <a:endParaRPr lang="en-US"/>
        </a:p>
      </dgm:t>
    </dgm:pt>
    <dgm:pt modelId="{D0AD4F49-64FD-49D8-A85F-1E2B9937E63C}" type="sibTrans" cxnId="{6E1705D2-7D87-46FE-A9C0-532C46EA5ADA}">
      <dgm:prSet/>
      <dgm:spPr/>
      <dgm:t>
        <a:bodyPr/>
        <a:lstStyle/>
        <a:p>
          <a:endParaRPr lang="en-US"/>
        </a:p>
      </dgm:t>
    </dgm:pt>
    <dgm:pt modelId="{E26F11A5-BEA2-44B8-A1AE-A69A6BE0637B}" type="pres">
      <dgm:prSet presAssocID="{9B3805E3-7298-406C-8144-414C566684B9}" presName="diagram" presStyleCnt="0">
        <dgm:presLayoutVars>
          <dgm:dir/>
          <dgm:resizeHandles val="exact"/>
        </dgm:presLayoutVars>
      </dgm:prSet>
      <dgm:spPr/>
    </dgm:pt>
    <dgm:pt modelId="{7CC11CE8-676C-4CB2-A9D8-751070C1747E}" type="pres">
      <dgm:prSet presAssocID="{6ACA4840-F787-4623-B3FE-7FD016FD9889}" presName="node" presStyleLbl="node1" presStyleIdx="0" presStyleCnt="9">
        <dgm:presLayoutVars>
          <dgm:bulletEnabled val="1"/>
        </dgm:presLayoutVars>
      </dgm:prSet>
      <dgm:spPr/>
    </dgm:pt>
    <dgm:pt modelId="{B4D3043D-E85B-4659-B5C3-0C771DAC2F1D}" type="pres">
      <dgm:prSet presAssocID="{1A944EC8-91B6-440D-A732-42B903391CD3}" presName="sibTrans" presStyleCnt="0"/>
      <dgm:spPr/>
    </dgm:pt>
    <dgm:pt modelId="{1760C71F-B1AC-4358-9902-A46827D26A69}" type="pres">
      <dgm:prSet presAssocID="{9E7C287C-5C9B-4671-82A1-01BD4B1580DD}" presName="node" presStyleLbl="node1" presStyleIdx="1" presStyleCnt="9">
        <dgm:presLayoutVars>
          <dgm:bulletEnabled val="1"/>
        </dgm:presLayoutVars>
      </dgm:prSet>
      <dgm:spPr/>
    </dgm:pt>
    <dgm:pt modelId="{A2715F55-3C8C-4B7C-AF12-CED3C2A6C602}" type="pres">
      <dgm:prSet presAssocID="{47190588-B9E6-4F08-8921-3627C3F833F3}" presName="sibTrans" presStyleCnt="0"/>
      <dgm:spPr/>
    </dgm:pt>
    <dgm:pt modelId="{44C51D54-FCE6-420D-8CDE-8637A7C1690B}" type="pres">
      <dgm:prSet presAssocID="{357AB562-DD71-4AA6-8FF4-67FE212F4351}" presName="node" presStyleLbl="node1" presStyleIdx="2" presStyleCnt="9">
        <dgm:presLayoutVars>
          <dgm:bulletEnabled val="1"/>
        </dgm:presLayoutVars>
      </dgm:prSet>
      <dgm:spPr/>
    </dgm:pt>
    <dgm:pt modelId="{5D3C9BAA-A22B-436E-A2A9-F74669ED16F8}" type="pres">
      <dgm:prSet presAssocID="{8D952BF8-AEFF-44A9-82B1-D4DCF6747406}" presName="sibTrans" presStyleCnt="0"/>
      <dgm:spPr/>
    </dgm:pt>
    <dgm:pt modelId="{EBC49DB8-305F-43AE-B479-7E7D22818058}" type="pres">
      <dgm:prSet presAssocID="{16013BA7-08C7-4248-B35C-04D7D417093F}" presName="node" presStyleLbl="node1" presStyleIdx="3" presStyleCnt="9">
        <dgm:presLayoutVars>
          <dgm:bulletEnabled val="1"/>
        </dgm:presLayoutVars>
      </dgm:prSet>
      <dgm:spPr/>
    </dgm:pt>
    <dgm:pt modelId="{6FA42FED-E047-44C5-8172-CD17629D201A}" type="pres">
      <dgm:prSet presAssocID="{68914B27-469A-48CA-8BA2-B666876CF7BD}" presName="sibTrans" presStyleCnt="0"/>
      <dgm:spPr/>
    </dgm:pt>
    <dgm:pt modelId="{DC000268-A368-42E4-B078-749396FC2961}" type="pres">
      <dgm:prSet presAssocID="{DA997100-3073-494D-B245-20C1E436A28E}" presName="node" presStyleLbl="node1" presStyleIdx="4" presStyleCnt="9">
        <dgm:presLayoutVars>
          <dgm:bulletEnabled val="1"/>
        </dgm:presLayoutVars>
      </dgm:prSet>
      <dgm:spPr/>
    </dgm:pt>
    <dgm:pt modelId="{CBC87DB5-5C1C-47DB-8EEE-CCD8C3C07234}" type="pres">
      <dgm:prSet presAssocID="{BFCA1B01-9E3F-4DCD-9529-9D7ACAD47A42}" presName="sibTrans" presStyleCnt="0"/>
      <dgm:spPr/>
    </dgm:pt>
    <dgm:pt modelId="{E6149570-D436-4BB9-905F-37EBCA3DABDF}" type="pres">
      <dgm:prSet presAssocID="{DF7CB52A-DC8D-408F-BFCE-98A763FDABEE}" presName="node" presStyleLbl="node1" presStyleIdx="5" presStyleCnt="9">
        <dgm:presLayoutVars>
          <dgm:bulletEnabled val="1"/>
        </dgm:presLayoutVars>
      </dgm:prSet>
      <dgm:spPr/>
    </dgm:pt>
    <dgm:pt modelId="{F5D7C93E-9CF8-4B69-8DFF-B9535F28DCAD}" type="pres">
      <dgm:prSet presAssocID="{9A969E39-C811-4175-8B72-68FD97AB9309}" presName="sibTrans" presStyleCnt="0"/>
      <dgm:spPr/>
    </dgm:pt>
    <dgm:pt modelId="{7FB9D450-F201-4008-B825-AC38030BD9D0}" type="pres">
      <dgm:prSet presAssocID="{1CEB0597-2BA2-45EE-B472-F999B6009924}" presName="node" presStyleLbl="node1" presStyleIdx="6" presStyleCnt="9">
        <dgm:presLayoutVars>
          <dgm:bulletEnabled val="1"/>
        </dgm:presLayoutVars>
      </dgm:prSet>
      <dgm:spPr/>
    </dgm:pt>
    <dgm:pt modelId="{B17A8902-C976-4BC7-BF40-CBB6BDE20727}" type="pres">
      <dgm:prSet presAssocID="{A8A79CC2-0B8F-4D66-953A-FBB84D3886CB}" presName="sibTrans" presStyleCnt="0"/>
      <dgm:spPr/>
    </dgm:pt>
    <dgm:pt modelId="{4B956B82-B870-4145-BC28-DCD03582D4B0}" type="pres">
      <dgm:prSet presAssocID="{5C958705-9591-42D0-B234-3C8913C71648}" presName="node" presStyleLbl="node1" presStyleIdx="7" presStyleCnt="9">
        <dgm:presLayoutVars>
          <dgm:bulletEnabled val="1"/>
        </dgm:presLayoutVars>
      </dgm:prSet>
      <dgm:spPr/>
    </dgm:pt>
    <dgm:pt modelId="{D98F88C2-E47B-4C79-80B2-77665946D6DB}" type="pres">
      <dgm:prSet presAssocID="{443B62E4-06E1-4CF9-BCAC-5C148145E790}" presName="sibTrans" presStyleCnt="0"/>
      <dgm:spPr/>
    </dgm:pt>
    <dgm:pt modelId="{69FE5CF8-811D-43CB-84DB-A526D9A517F5}" type="pres">
      <dgm:prSet presAssocID="{01A2CE25-4CC1-4A4B-99C1-4371830B0975}" presName="node" presStyleLbl="node1" presStyleIdx="8" presStyleCnt="9">
        <dgm:presLayoutVars>
          <dgm:bulletEnabled val="1"/>
        </dgm:presLayoutVars>
      </dgm:prSet>
      <dgm:spPr/>
    </dgm:pt>
  </dgm:ptLst>
  <dgm:cxnLst>
    <dgm:cxn modelId="{1510CE08-CCA3-45C7-B3D7-556727A0CEAC}" type="presOf" srcId="{01A2CE25-4CC1-4A4B-99C1-4371830B0975}" destId="{69FE5CF8-811D-43CB-84DB-A526D9A517F5}" srcOrd="0" destOrd="0" presId="urn:microsoft.com/office/officeart/2005/8/layout/default"/>
    <dgm:cxn modelId="{303F5215-20DB-451C-9232-2C9B588D4450}" srcId="{9B3805E3-7298-406C-8144-414C566684B9}" destId="{DA997100-3073-494D-B245-20C1E436A28E}" srcOrd="4" destOrd="0" parTransId="{D47B0506-1873-4D01-B698-5C357316DED7}" sibTransId="{BFCA1B01-9E3F-4DCD-9529-9D7ACAD47A42}"/>
    <dgm:cxn modelId="{E7747B2E-58B5-42CF-8154-E3076D7E1FDD}" srcId="{9B3805E3-7298-406C-8144-414C566684B9}" destId="{5C958705-9591-42D0-B234-3C8913C71648}" srcOrd="7" destOrd="0" parTransId="{5797FD1F-1193-4E26-9A56-5720FD4A111B}" sibTransId="{443B62E4-06E1-4CF9-BCAC-5C148145E790}"/>
    <dgm:cxn modelId="{BF30A240-17EF-4121-B79B-4C3AF25412EE}" srcId="{9B3805E3-7298-406C-8144-414C566684B9}" destId="{1CEB0597-2BA2-45EE-B472-F999B6009924}" srcOrd="6" destOrd="0" parTransId="{B562D725-04FC-4754-9744-B9CD8BC105F2}" sibTransId="{A8A79CC2-0B8F-4D66-953A-FBB84D3886CB}"/>
    <dgm:cxn modelId="{8DD6E363-1A5B-4CBA-8FDC-A66FA4A46E89}" type="presOf" srcId="{5C958705-9591-42D0-B234-3C8913C71648}" destId="{4B956B82-B870-4145-BC28-DCD03582D4B0}" srcOrd="0" destOrd="0" presId="urn:microsoft.com/office/officeart/2005/8/layout/default"/>
    <dgm:cxn modelId="{4631F466-932D-46DD-9ECD-A1F44D4F3891}" type="presOf" srcId="{9E7C287C-5C9B-4671-82A1-01BD4B1580DD}" destId="{1760C71F-B1AC-4358-9902-A46827D26A69}" srcOrd="0" destOrd="0" presId="urn:microsoft.com/office/officeart/2005/8/layout/default"/>
    <dgm:cxn modelId="{85F9966A-FF33-49A7-A6CE-C7EDFB3AF18D}" srcId="{9B3805E3-7298-406C-8144-414C566684B9}" destId="{DF7CB52A-DC8D-408F-BFCE-98A763FDABEE}" srcOrd="5" destOrd="0" parTransId="{E7F201D8-E8CF-49B4-9A4C-9D3F5DBDE5BF}" sibTransId="{9A969E39-C811-4175-8B72-68FD97AB9309}"/>
    <dgm:cxn modelId="{A3C5996A-C9B2-443D-B3B1-4D3C4C70B72B}" srcId="{9B3805E3-7298-406C-8144-414C566684B9}" destId="{16013BA7-08C7-4248-B35C-04D7D417093F}" srcOrd="3" destOrd="0" parTransId="{80F77BA2-B8A7-4B30-8B4B-98A26C5E9A00}" sibTransId="{68914B27-469A-48CA-8BA2-B666876CF7BD}"/>
    <dgm:cxn modelId="{9F2E0670-6973-42C7-82A8-F655FE32F3B6}" type="presOf" srcId="{9B3805E3-7298-406C-8144-414C566684B9}" destId="{E26F11A5-BEA2-44B8-A1AE-A69A6BE0637B}" srcOrd="0" destOrd="0" presId="urn:microsoft.com/office/officeart/2005/8/layout/default"/>
    <dgm:cxn modelId="{CD5FD28E-5149-4B6D-A54B-2045D64086BF}" type="presOf" srcId="{DF7CB52A-DC8D-408F-BFCE-98A763FDABEE}" destId="{E6149570-D436-4BB9-905F-37EBCA3DABDF}" srcOrd="0" destOrd="0" presId="urn:microsoft.com/office/officeart/2005/8/layout/default"/>
    <dgm:cxn modelId="{2647F88E-4CC0-46F4-A575-3B3844986B15}" srcId="{9B3805E3-7298-406C-8144-414C566684B9}" destId="{9E7C287C-5C9B-4671-82A1-01BD4B1580DD}" srcOrd="1" destOrd="0" parTransId="{301C2756-37ED-4C48-87D3-E4E4E9B28A33}" sibTransId="{47190588-B9E6-4F08-8921-3627C3F833F3}"/>
    <dgm:cxn modelId="{8D930CA1-E6DF-4D28-A5F8-4806EADCF225}" type="presOf" srcId="{DA997100-3073-494D-B245-20C1E436A28E}" destId="{DC000268-A368-42E4-B078-749396FC2961}" srcOrd="0" destOrd="0" presId="urn:microsoft.com/office/officeart/2005/8/layout/default"/>
    <dgm:cxn modelId="{9E33DEA6-730E-4316-8E68-E51D8E12A086}" type="presOf" srcId="{1CEB0597-2BA2-45EE-B472-F999B6009924}" destId="{7FB9D450-F201-4008-B825-AC38030BD9D0}" srcOrd="0" destOrd="0" presId="urn:microsoft.com/office/officeart/2005/8/layout/default"/>
    <dgm:cxn modelId="{C41CBBAE-2ED4-4FB1-B82B-94B7AF5E4C41}" type="presOf" srcId="{6ACA4840-F787-4623-B3FE-7FD016FD9889}" destId="{7CC11CE8-676C-4CB2-A9D8-751070C1747E}" srcOrd="0" destOrd="0" presId="urn:microsoft.com/office/officeart/2005/8/layout/default"/>
    <dgm:cxn modelId="{2A272EB4-57CC-40E5-8AD9-559D8C9B0302}" srcId="{9B3805E3-7298-406C-8144-414C566684B9}" destId="{357AB562-DD71-4AA6-8FF4-67FE212F4351}" srcOrd="2" destOrd="0" parTransId="{EB20D0F8-AA99-43AF-97ED-8E1F90EC628B}" sibTransId="{8D952BF8-AEFF-44A9-82B1-D4DCF6747406}"/>
    <dgm:cxn modelId="{4AE7C1BC-1B28-4D3E-B5F6-4B9F0E7DFD9C}" type="presOf" srcId="{357AB562-DD71-4AA6-8FF4-67FE212F4351}" destId="{44C51D54-FCE6-420D-8CDE-8637A7C1690B}" srcOrd="0" destOrd="0" presId="urn:microsoft.com/office/officeart/2005/8/layout/default"/>
    <dgm:cxn modelId="{6E1705D2-7D87-46FE-A9C0-532C46EA5ADA}" srcId="{9B3805E3-7298-406C-8144-414C566684B9}" destId="{01A2CE25-4CC1-4A4B-99C1-4371830B0975}" srcOrd="8" destOrd="0" parTransId="{43C93FE0-A1AC-4C2E-AFBB-25DF895C4676}" sibTransId="{D0AD4F49-64FD-49D8-A85F-1E2B9937E63C}"/>
    <dgm:cxn modelId="{8CA81EE9-F709-4164-8241-17D65BE93236}" type="presOf" srcId="{16013BA7-08C7-4248-B35C-04D7D417093F}" destId="{EBC49DB8-305F-43AE-B479-7E7D22818058}" srcOrd="0" destOrd="0" presId="urn:microsoft.com/office/officeart/2005/8/layout/default"/>
    <dgm:cxn modelId="{CDD16DEB-BCEB-4405-B05B-BEAA9F929ED7}" srcId="{9B3805E3-7298-406C-8144-414C566684B9}" destId="{6ACA4840-F787-4623-B3FE-7FD016FD9889}" srcOrd="0" destOrd="0" parTransId="{908A81A4-EF1B-4C11-8506-8D5DB6B2AB22}" sibTransId="{1A944EC8-91B6-440D-A732-42B903391CD3}"/>
    <dgm:cxn modelId="{02715A56-2DFF-44F1-B453-89A86792762C}" type="presParOf" srcId="{E26F11A5-BEA2-44B8-A1AE-A69A6BE0637B}" destId="{7CC11CE8-676C-4CB2-A9D8-751070C1747E}" srcOrd="0" destOrd="0" presId="urn:microsoft.com/office/officeart/2005/8/layout/default"/>
    <dgm:cxn modelId="{0BD62A0A-6F38-41AD-92E1-B00ED2497346}" type="presParOf" srcId="{E26F11A5-BEA2-44B8-A1AE-A69A6BE0637B}" destId="{B4D3043D-E85B-4659-B5C3-0C771DAC2F1D}" srcOrd="1" destOrd="0" presId="urn:microsoft.com/office/officeart/2005/8/layout/default"/>
    <dgm:cxn modelId="{70A6827D-9840-479B-8C0C-6C70DE8BA7B5}" type="presParOf" srcId="{E26F11A5-BEA2-44B8-A1AE-A69A6BE0637B}" destId="{1760C71F-B1AC-4358-9902-A46827D26A69}" srcOrd="2" destOrd="0" presId="urn:microsoft.com/office/officeart/2005/8/layout/default"/>
    <dgm:cxn modelId="{746A5129-F7F5-4E52-A3D3-5C996A275937}" type="presParOf" srcId="{E26F11A5-BEA2-44B8-A1AE-A69A6BE0637B}" destId="{A2715F55-3C8C-4B7C-AF12-CED3C2A6C602}" srcOrd="3" destOrd="0" presId="urn:microsoft.com/office/officeart/2005/8/layout/default"/>
    <dgm:cxn modelId="{56290908-D216-447E-910D-FC8B1392D07C}" type="presParOf" srcId="{E26F11A5-BEA2-44B8-A1AE-A69A6BE0637B}" destId="{44C51D54-FCE6-420D-8CDE-8637A7C1690B}" srcOrd="4" destOrd="0" presId="urn:microsoft.com/office/officeart/2005/8/layout/default"/>
    <dgm:cxn modelId="{2F82061B-CC3E-4AE1-8C31-147AE0CD5400}" type="presParOf" srcId="{E26F11A5-BEA2-44B8-A1AE-A69A6BE0637B}" destId="{5D3C9BAA-A22B-436E-A2A9-F74669ED16F8}" srcOrd="5" destOrd="0" presId="urn:microsoft.com/office/officeart/2005/8/layout/default"/>
    <dgm:cxn modelId="{1D0E1690-E4CF-44C6-95EC-57A716B82C65}" type="presParOf" srcId="{E26F11A5-BEA2-44B8-A1AE-A69A6BE0637B}" destId="{EBC49DB8-305F-43AE-B479-7E7D22818058}" srcOrd="6" destOrd="0" presId="urn:microsoft.com/office/officeart/2005/8/layout/default"/>
    <dgm:cxn modelId="{49AEA4BF-CBB8-42C7-8868-3D8E4F0F4E09}" type="presParOf" srcId="{E26F11A5-BEA2-44B8-A1AE-A69A6BE0637B}" destId="{6FA42FED-E047-44C5-8172-CD17629D201A}" srcOrd="7" destOrd="0" presId="urn:microsoft.com/office/officeart/2005/8/layout/default"/>
    <dgm:cxn modelId="{88AF2CBC-21C6-41E3-ACCA-478E05657F71}" type="presParOf" srcId="{E26F11A5-BEA2-44B8-A1AE-A69A6BE0637B}" destId="{DC000268-A368-42E4-B078-749396FC2961}" srcOrd="8" destOrd="0" presId="urn:microsoft.com/office/officeart/2005/8/layout/default"/>
    <dgm:cxn modelId="{15817192-BF8C-475C-BB77-1E14AB42B428}" type="presParOf" srcId="{E26F11A5-BEA2-44B8-A1AE-A69A6BE0637B}" destId="{CBC87DB5-5C1C-47DB-8EEE-CCD8C3C07234}" srcOrd="9" destOrd="0" presId="urn:microsoft.com/office/officeart/2005/8/layout/default"/>
    <dgm:cxn modelId="{A956D1F7-ADA7-4312-B37C-F4B94A82601E}" type="presParOf" srcId="{E26F11A5-BEA2-44B8-A1AE-A69A6BE0637B}" destId="{E6149570-D436-4BB9-905F-37EBCA3DABDF}" srcOrd="10" destOrd="0" presId="urn:microsoft.com/office/officeart/2005/8/layout/default"/>
    <dgm:cxn modelId="{E73659D3-68E3-4720-87B9-E2F2BBABAFB6}" type="presParOf" srcId="{E26F11A5-BEA2-44B8-A1AE-A69A6BE0637B}" destId="{F5D7C93E-9CF8-4B69-8DFF-B9535F28DCAD}" srcOrd="11" destOrd="0" presId="urn:microsoft.com/office/officeart/2005/8/layout/default"/>
    <dgm:cxn modelId="{35101EDF-F095-4462-981F-7A9ECB3F81BA}" type="presParOf" srcId="{E26F11A5-BEA2-44B8-A1AE-A69A6BE0637B}" destId="{7FB9D450-F201-4008-B825-AC38030BD9D0}" srcOrd="12" destOrd="0" presId="urn:microsoft.com/office/officeart/2005/8/layout/default"/>
    <dgm:cxn modelId="{37843A78-0F8E-431F-A8AA-17E88C81330F}" type="presParOf" srcId="{E26F11A5-BEA2-44B8-A1AE-A69A6BE0637B}" destId="{B17A8902-C976-4BC7-BF40-CBB6BDE20727}" srcOrd="13" destOrd="0" presId="urn:microsoft.com/office/officeart/2005/8/layout/default"/>
    <dgm:cxn modelId="{9D587416-DD08-43D1-BCEB-0AA9C10D9C89}" type="presParOf" srcId="{E26F11A5-BEA2-44B8-A1AE-A69A6BE0637B}" destId="{4B956B82-B870-4145-BC28-DCD03582D4B0}" srcOrd="14" destOrd="0" presId="urn:microsoft.com/office/officeart/2005/8/layout/default"/>
    <dgm:cxn modelId="{A8237902-B9DB-4F5D-AC06-886D9B6187CE}" type="presParOf" srcId="{E26F11A5-BEA2-44B8-A1AE-A69A6BE0637B}" destId="{D98F88C2-E47B-4C79-80B2-77665946D6DB}" srcOrd="15" destOrd="0" presId="urn:microsoft.com/office/officeart/2005/8/layout/default"/>
    <dgm:cxn modelId="{DBC6DD62-84D9-427C-BE8D-3938A8D9098A}" type="presParOf" srcId="{E26F11A5-BEA2-44B8-A1AE-A69A6BE0637B}" destId="{69FE5CF8-811D-43CB-84DB-A526D9A517F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F9189C-9F07-4EE7-BBAD-0DD891E3046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BFC6A-0A8D-4669-987D-B37CCD49AA44}">
      <dgm:prSet phldrT="[Text]"/>
      <dgm:spPr>
        <a:gradFill flip="none" rotWithShape="1">
          <a:gsLst>
            <a:gs pos="60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31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Data</a:t>
          </a:r>
        </a:p>
      </dgm:t>
    </dgm:pt>
    <dgm:pt modelId="{4C21F5A8-72F4-4D78-AB7D-17E292126B96}" type="parTrans" cxnId="{8DA17664-C94D-475F-96AA-2624ADC2835C}">
      <dgm:prSet/>
      <dgm:spPr/>
      <dgm:t>
        <a:bodyPr/>
        <a:lstStyle/>
        <a:p>
          <a:endParaRPr lang="en-US"/>
        </a:p>
      </dgm:t>
    </dgm:pt>
    <dgm:pt modelId="{9F1E0662-FF5B-4D4A-934C-B09F453BA721}" type="sibTrans" cxnId="{8DA17664-C94D-475F-96AA-2624ADC2835C}">
      <dgm:prSet/>
      <dgm:spPr/>
      <dgm:t>
        <a:bodyPr/>
        <a:lstStyle/>
        <a:p>
          <a:endParaRPr lang="en-US"/>
        </a:p>
      </dgm:t>
    </dgm:pt>
    <dgm:pt modelId="{25F036F5-C091-42B7-BFA8-FC9237BAE181}">
      <dgm:prSet phldrT="[Text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rgbClr val="7030A0"/>
              </a:solidFill>
            </a:rPr>
            <a:t>reliability</a:t>
          </a:r>
        </a:p>
      </dgm:t>
    </dgm:pt>
    <dgm:pt modelId="{287B6C0D-700D-469C-80B3-0CC28D087D1C}" type="parTrans" cxnId="{9CD68E88-2F6B-46DA-9411-16CE010B0FDF}">
      <dgm:prSet/>
      <dgm:spPr/>
      <dgm:t>
        <a:bodyPr/>
        <a:lstStyle/>
        <a:p>
          <a:endParaRPr lang="en-US"/>
        </a:p>
      </dgm:t>
    </dgm:pt>
    <dgm:pt modelId="{36C41DD6-1774-446B-864C-A1CC7F0037C7}" type="sibTrans" cxnId="{9CD68E88-2F6B-46DA-9411-16CE010B0FDF}">
      <dgm:prSet/>
      <dgm:spPr/>
      <dgm:t>
        <a:bodyPr/>
        <a:lstStyle/>
        <a:p>
          <a:endParaRPr lang="en-US"/>
        </a:p>
      </dgm:t>
    </dgm:pt>
    <dgm:pt modelId="{5ED49ACD-E721-4004-9F1C-0E73F9DC7A86}">
      <dgm:prSet phldrT="[Text]" custT="1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Security</a:t>
          </a:r>
        </a:p>
      </dgm:t>
    </dgm:pt>
    <dgm:pt modelId="{5413A589-FAE2-4732-8245-CEC5F6E499F5}" type="parTrans" cxnId="{46489310-CB4B-4DC9-9C32-99C6F61DC351}">
      <dgm:prSet/>
      <dgm:spPr/>
      <dgm:t>
        <a:bodyPr/>
        <a:lstStyle/>
        <a:p>
          <a:endParaRPr lang="en-US"/>
        </a:p>
      </dgm:t>
    </dgm:pt>
    <dgm:pt modelId="{9B41C4F6-34A3-4107-BE3E-410143869E92}" type="sibTrans" cxnId="{46489310-CB4B-4DC9-9C32-99C6F61DC351}">
      <dgm:prSet/>
      <dgm:spPr/>
      <dgm:t>
        <a:bodyPr/>
        <a:lstStyle/>
        <a:p>
          <a:endParaRPr lang="en-US"/>
        </a:p>
      </dgm:t>
    </dgm:pt>
    <dgm:pt modelId="{47F0F497-23BA-4A48-A459-BB8D5AE7EB28}">
      <dgm:prSet phldrT="[Text]" custT="1"/>
      <dgm:spPr>
        <a:gradFill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Timeliness</a:t>
          </a:r>
        </a:p>
      </dgm:t>
    </dgm:pt>
    <dgm:pt modelId="{C94705D7-59EE-4C0A-9BB2-A232E2446BE0}" type="parTrans" cxnId="{92D11234-E015-4D85-BF04-61B834FBC2AF}">
      <dgm:prSet/>
      <dgm:spPr/>
      <dgm:t>
        <a:bodyPr/>
        <a:lstStyle/>
        <a:p>
          <a:endParaRPr lang="en-US"/>
        </a:p>
      </dgm:t>
    </dgm:pt>
    <dgm:pt modelId="{086961E8-D816-4766-BB30-2C59EB8BAE8D}" type="sibTrans" cxnId="{92D11234-E015-4D85-BF04-61B834FBC2AF}">
      <dgm:prSet/>
      <dgm:spPr/>
      <dgm:t>
        <a:bodyPr/>
        <a:lstStyle/>
        <a:p>
          <a:endParaRPr lang="en-US"/>
        </a:p>
      </dgm:t>
    </dgm:pt>
    <dgm:pt modelId="{47E9E4E4-3708-453D-9E7E-6E7DDEE3D8F7}">
      <dgm:prSet phldrT="[Text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rgbClr val="7030A0"/>
              </a:solidFill>
            </a:rPr>
            <a:t>Accuracy</a:t>
          </a:r>
        </a:p>
      </dgm:t>
    </dgm:pt>
    <dgm:pt modelId="{215530E8-8777-4EAB-8A4A-3250E43AA656}" type="parTrans" cxnId="{FDE9A9D8-213A-4729-9223-7E6613B41D69}">
      <dgm:prSet/>
      <dgm:spPr/>
      <dgm:t>
        <a:bodyPr/>
        <a:lstStyle/>
        <a:p>
          <a:endParaRPr lang="en-US"/>
        </a:p>
      </dgm:t>
    </dgm:pt>
    <dgm:pt modelId="{7EEA821F-999B-440B-9D05-E8EB74A5A170}" type="sibTrans" cxnId="{FDE9A9D8-213A-4729-9223-7E6613B41D69}">
      <dgm:prSet/>
      <dgm:spPr/>
      <dgm:t>
        <a:bodyPr/>
        <a:lstStyle/>
        <a:p>
          <a:endParaRPr lang="en-US"/>
        </a:p>
      </dgm:t>
    </dgm:pt>
    <dgm:pt modelId="{A215DDF7-7A83-46F2-9B86-ABE3661C4ED4}">
      <dgm:prSet phldrT="[Text]" custT="1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chemeClr val="accent2">
                <a:lumMod val="89000"/>
              </a:schemeClr>
            </a:gs>
            <a:gs pos="76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Integrity</a:t>
          </a:r>
        </a:p>
      </dgm:t>
    </dgm:pt>
    <dgm:pt modelId="{59515E00-BCC1-468C-B345-E740593E2D8A}" type="parTrans" cxnId="{703DF150-4AD9-43A5-9DB9-43735CF4C7D4}">
      <dgm:prSet/>
      <dgm:spPr/>
      <dgm:t>
        <a:bodyPr/>
        <a:lstStyle/>
        <a:p>
          <a:endParaRPr lang="en-US"/>
        </a:p>
      </dgm:t>
    </dgm:pt>
    <dgm:pt modelId="{DE4AD0E9-E8CB-4633-B296-A234EED8C485}" type="sibTrans" cxnId="{703DF150-4AD9-43A5-9DB9-43735CF4C7D4}">
      <dgm:prSet/>
      <dgm:spPr/>
      <dgm:t>
        <a:bodyPr/>
        <a:lstStyle/>
        <a:p>
          <a:endParaRPr lang="en-US"/>
        </a:p>
      </dgm:t>
    </dgm:pt>
    <dgm:pt modelId="{466565A5-C623-4B03-A5F3-FF368C43B62A}">
      <dgm:prSet phldrT="[Text]"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validity</a:t>
          </a:r>
        </a:p>
      </dgm:t>
    </dgm:pt>
    <dgm:pt modelId="{AFBB755D-7108-4CAB-803F-5A112284067C}" type="parTrans" cxnId="{B0DADB04-4E7F-4B77-8C16-65B4B0441053}">
      <dgm:prSet/>
      <dgm:spPr/>
      <dgm:t>
        <a:bodyPr/>
        <a:lstStyle/>
        <a:p>
          <a:endParaRPr lang="en-US"/>
        </a:p>
      </dgm:t>
    </dgm:pt>
    <dgm:pt modelId="{3FC28CCE-7FF4-4E80-8F55-91F6E805E4F2}" type="sibTrans" cxnId="{B0DADB04-4E7F-4B77-8C16-65B4B0441053}">
      <dgm:prSet/>
      <dgm:spPr/>
      <dgm:t>
        <a:bodyPr/>
        <a:lstStyle/>
        <a:p>
          <a:endParaRPr lang="en-US"/>
        </a:p>
      </dgm:t>
    </dgm:pt>
    <dgm:pt modelId="{24EC3824-2029-4FEE-9F24-BEF6C0D75A1C}" type="pres">
      <dgm:prSet presAssocID="{ACF9189C-9F07-4EE7-BBAD-0DD891E304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86D9381-B646-4075-8659-5A965241C179}" type="pres">
      <dgm:prSet presAssocID="{B30BFC6A-0A8D-4669-987D-B37CCD49AA44}" presName="Parent" presStyleLbl="node0" presStyleIdx="0" presStyleCnt="1">
        <dgm:presLayoutVars>
          <dgm:chMax val="6"/>
          <dgm:chPref val="6"/>
        </dgm:presLayoutVars>
      </dgm:prSet>
      <dgm:spPr/>
    </dgm:pt>
    <dgm:pt modelId="{38A8571A-6424-4036-BC53-EAD6F617D947}" type="pres">
      <dgm:prSet presAssocID="{25F036F5-C091-42B7-BFA8-FC9237BAE181}" presName="Accent1" presStyleCnt="0"/>
      <dgm:spPr/>
    </dgm:pt>
    <dgm:pt modelId="{121D1916-6BF2-4513-8AE4-9D0C4332CEAE}" type="pres">
      <dgm:prSet presAssocID="{25F036F5-C091-42B7-BFA8-FC9237BAE181}" presName="Accent" presStyleLbl="bgShp" presStyleIdx="0" presStyleCnt="6"/>
      <dgm:spPr/>
    </dgm:pt>
    <dgm:pt modelId="{DA37D1D0-1FF5-4E74-9B84-F43847B63E4C}" type="pres">
      <dgm:prSet presAssocID="{25F036F5-C091-42B7-BFA8-FC9237BAE18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7F986F-050D-4396-8F1A-149C1FC07E95}" type="pres">
      <dgm:prSet presAssocID="{5ED49ACD-E721-4004-9F1C-0E73F9DC7A86}" presName="Accent2" presStyleCnt="0"/>
      <dgm:spPr/>
    </dgm:pt>
    <dgm:pt modelId="{4D34F474-8C5C-4A90-9E14-831BD7AAC532}" type="pres">
      <dgm:prSet presAssocID="{5ED49ACD-E721-4004-9F1C-0E73F9DC7A86}" presName="Accent" presStyleLbl="bgShp" presStyleIdx="1" presStyleCnt="6"/>
      <dgm:spPr/>
    </dgm:pt>
    <dgm:pt modelId="{A02ED413-B09B-4222-9B38-C3FA51BA2797}" type="pres">
      <dgm:prSet presAssocID="{5ED49ACD-E721-4004-9F1C-0E73F9DC7A8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1F8D7DE-9D0D-4A0D-B9AC-93EF8BBC7840}" type="pres">
      <dgm:prSet presAssocID="{47F0F497-23BA-4A48-A459-BB8D5AE7EB28}" presName="Accent3" presStyleCnt="0"/>
      <dgm:spPr/>
    </dgm:pt>
    <dgm:pt modelId="{6B7C68F4-ABDE-4369-A8B9-138FA620AB98}" type="pres">
      <dgm:prSet presAssocID="{47F0F497-23BA-4A48-A459-BB8D5AE7EB28}" presName="Accent" presStyleLbl="bgShp" presStyleIdx="2" presStyleCnt="6"/>
      <dgm:spPr/>
    </dgm:pt>
    <dgm:pt modelId="{F3A39142-B598-4CA1-B886-30EA7F6A06BB}" type="pres">
      <dgm:prSet presAssocID="{47F0F497-23BA-4A48-A459-BB8D5AE7EB28}" presName="Child3" presStyleLbl="node1" presStyleIdx="2" presStyleCnt="6" custScaleX="105024" custScaleY="102937">
        <dgm:presLayoutVars>
          <dgm:chMax val="0"/>
          <dgm:chPref val="0"/>
          <dgm:bulletEnabled val="1"/>
        </dgm:presLayoutVars>
      </dgm:prSet>
      <dgm:spPr/>
    </dgm:pt>
    <dgm:pt modelId="{755CCF57-63D8-4C9D-8F70-2805E2FC3A11}" type="pres">
      <dgm:prSet presAssocID="{47E9E4E4-3708-453D-9E7E-6E7DDEE3D8F7}" presName="Accent4" presStyleCnt="0"/>
      <dgm:spPr/>
    </dgm:pt>
    <dgm:pt modelId="{CECCFD84-249A-4DF9-B4B0-9DB74A2C086D}" type="pres">
      <dgm:prSet presAssocID="{47E9E4E4-3708-453D-9E7E-6E7DDEE3D8F7}" presName="Accent" presStyleLbl="bgShp" presStyleIdx="3" presStyleCnt="6"/>
      <dgm:spPr/>
    </dgm:pt>
    <dgm:pt modelId="{897AAE9D-69D4-4602-9A02-0D8DBB65A56C}" type="pres">
      <dgm:prSet presAssocID="{47E9E4E4-3708-453D-9E7E-6E7DDEE3D8F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4A55324-6718-42CC-99AE-31D234FC3C70}" type="pres">
      <dgm:prSet presAssocID="{A215DDF7-7A83-46F2-9B86-ABE3661C4ED4}" presName="Accent5" presStyleCnt="0"/>
      <dgm:spPr/>
    </dgm:pt>
    <dgm:pt modelId="{B59CB556-6753-41EC-A5E2-12DECA078C06}" type="pres">
      <dgm:prSet presAssocID="{A215DDF7-7A83-46F2-9B86-ABE3661C4ED4}" presName="Accent" presStyleLbl="bgShp" presStyleIdx="4" presStyleCnt="6"/>
      <dgm:spPr/>
    </dgm:pt>
    <dgm:pt modelId="{035B2077-ED23-43A5-99FB-7C598322FF2E}" type="pres">
      <dgm:prSet presAssocID="{A215DDF7-7A83-46F2-9B86-ABE3661C4ED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7433041-A6F8-4A99-ABC7-2C4F65C40B8F}" type="pres">
      <dgm:prSet presAssocID="{466565A5-C623-4B03-A5F3-FF368C43B62A}" presName="Accent6" presStyleCnt="0"/>
      <dgm:spPr/>
    </dgm:pt>
    <dgm:pt modelId="{550C3984-B4D4-4058-84F1-913B9B6D7C05}" type="pres">
      <dgm:prSet presAssocID="{466565A5-C623-4B03-A5F3-FF368C43B62A}" presName="Accent" presStyleLbl="bgShp" presStyleIdx="5" presStyleCnt="6"/>
      <dgm:spPr/>
    </dgm:pt>
    <dgm:pt modelId="{5308459F-7B64-4DB8-823E-26D22BA96690}" type="pres">
      <dgm:prSet presAssocID="{466565A5-C623-4B03-A5F3-FF368C43B62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0DADB04-4E7F-4B77-8C16-65B4B0441053}" srcId="{B30BFC6A-0A8D-4669-987D-B37CCD49AA44}" destId="{466565A5-C623-4B03-A5F3-FF368C43B62A}" srcOrd="5" destOrd="0" parTransId="{AFBB755D-7108-4CAB-803F-5A112284067C}" sibTransId="{3FC28CCE-7FF4-4E80-8F55-91F6E805E4F2}"/>
    <dgm:cxn modelId="{61B37C08-A813-42AC-ADDE-F012D1634420}" type="presOf" srcId="{A215DDF7-7A83-46F2-9B86-ABE3661C4ED4}" destId="{035B2077-ED23-43A5-99FB-7C598322FF2E}" srcOrd="0" destOrd="0" presId="urn:microsoft.com/office/officeart/2011/layout/HexagonRadial"/>
    <dgm:cxn modelId="{556AAA0C-C2CC-4ABB-930E-F87D12ED013D}" type="presOf" srcId="{466565A5-C623-4B03-A5F3-FF368C43B62A}" destId="{5308459F-7B64-4DB8-823E-26D22BA96690}" srcOrd="0" destOrd="0" presId="urn:microsoft.com/office/officeart/2011/layout/HexagonRadial"/>
    <dgm:cxn modelId="{46489310-CB4B-4DC9-9C32-99C6F61DC351}" srcId="{B30BFC6A-0A8D-4669-987D-B37CCD49AA44}" destId="{5ED49ACD-E721-4004-9F1C-0E73F9DC7A86}" srcOrd="1" destOrd="0" parTransId="{5413A589-FAE2-4732-8245-CEC5F6E499F5}" sibTransId="{9B41C4F6-34A3-4107-BE3E-410143869E92}"/>
    <dgm:cxn modelId="{CA3FC814-9BEE-497C-808E-CE6AC56E9263}" type="presOf" srcId="{47E9E4E4-3708-453D-9E7E-6E7DDEE3D8F7}" destId="{897AAE9D-69D4-4602-9A02-0D8DBB65A56C}" srcOrd="0" destOrd="0" presId="urn:microsoft.com/office/officeart/2011/layout/HexagonRadial"/>
    <dgm:cxn modelId="{143F1D22-47CF-43AA-8557-E55FC44C10AA}" type="presOf" srcId="{47F0F497-23BA-4A48-A459-BB8D5AE7EB28}" destId="{F3A39142-B598-4CA1-B886-30EA7F6A06BB}" srcOrd="0" destOrd="0" presId="urn:microsoft.com/office/officeart/2011/layout/HexagonRadial"/>
    <dgm:cxn modelId="{92D11234-E015-4D85-BF04-61B834FBC2AF}" srcId="{B30BFC6A-0A8D-4669-987D-B37CCD49AA44}" destId="{47F0F497-23BA-4A48-A459-BB8D5AE7EB28}" srcOrd="2" destOrd="0" parTransId="{C94705D7-59EE-4C0A-9BB2-A232E2446BE0}" sibTransId="{086961E8-D816-4766-BB30-2C59EB8BAE8D}"/>
    <dgm:cxn modelId="{37204541-30DA-484E-B578-5F1F1B924D43}" type="presOf" srcId="{5ED49ACD-E721-4004-9F1C-0E73F9DC7A86}" destId="{A02ED413-B09B-4222-9B38-C3FA51BA2797}" srcOrd="0" destOrd="0" presId="urn:microsoft.com/office/officeart/2011/layout/HexagonRadial"/>
    <dgm:cxn modelId="{8DA17664-C94D-475F-96AA-2624ADC2835C}" srcId="{ACF9189C-9F07-4EE7-BBAD-0DD891E30467}" destId="{B30BFC6A-0A8D-4669-987D-B37CCD49AA44}" srcOrd="0" destOrd="0" parTransId="{4C21F5A8-72F4-4D78-AB7D-17E292126B96}" sibTransId="{9F1E0662-FF5B-4D4A-934C-B09F453BA721}"/>
    <dgm:cxn modelId="{AF401A67-3DD7-464E-B2A0-6224DD90C121}" type="presOf" srcId="{ACF9189C-9F07-4EE7-BBAD-0DD891E30467}" destId="{24EC3824-2029-4FEE-9F24-BEF6C0D75A1C}" srcOrd="0" destOrd="0" presId="urn:microsoft.com/office/officeart/2011/layout/HexagonRadial"/>
    <dgm:cxn modelId="{703DF150-4AD9-43A5-9DB9-43735CF4C7D4}" srcId="{B30BFC6A-0A8D-4669-987D-B37CCD49AA44}" destId="{A215DDF7-7A83-46F2-9B86-ABE3661C4ED4}" srcOrd="4" destOrd="0" parTransId="{59515E00-BCC1-468C-B345-E740593E2D8A}" sibTransId="{DE4AD0E9-E8CB-4633-B296-A234EED8C485}"/>
    <dgm:cxn modelId="{9CD68E88-2F6B-46DA-9411-16CE010B0FDF}" srcId="{B30BFC6A-0A8D-4669-987D-B37CCD49AA44}" destId="{25F036F5-C091-42B7-BFA8-FC9237BAE181}" srcOrd="0" destOrd="0" parTransId="{287B6C0D-700D-469C-80B3-0CC28D087D1C}" sibTransId="{36C41DD6-1774-446B-864C-A1CC7F0037C7}"/>
    <dgm:cxn modelId="{75C66AC5-47F0-44D8-AEA2-49450941544D}" type="presOf" srcId="{25F036F5-C091-42B7-BFA8-FC9237BAE181}" destId="{DA37D1D0-1FF5-4E74-9B84-F43847B63E4C}" srcOrd="0" destOrd="0" presId="urn:microsoft.com/office/officeart/2011/layout/HexagonRadial"/>
    <dgm:cxn modelId="{786C7EC6-0D5A-4CCC-9727-05FA7829F582}" type="presOf" srcId="{B30BFC6A-0A8D-4669-987D-B37CCD49AA44}" destId="{C86D9381-B646-4075-8659-5A965241C179}" srcOrd="0" destOrd="0" presId="urn:microsoft.com/office/officeart/2011/layout/HexagonRadial"/>
    <dgm:cxn modelId="{FDE9A9D8-213A-4729-9223-7E6613B41D69}" srcId="{B30BFC6A-0A8D-4669-987D-B37CCD49AA44}" destId="{47E9E4E4-3708-453D-9E7E-6E7DDEE3D8F7}" srcOrd="3" destOrd="0" parTransId="{215530E8-8777-4EAB-8A4A-3250E43AA656}" sibTransId="{7EEA821F-999B-440B-9D05-E8EB74A5A170}"/>
    <dgm:cxn modelId="{CA85F829-7C39-4935-99EB-77CBEBA3C3E6}" type="presParOf" srcId="{24EC3824-2029-4FEE-9F24-BEF6C0D75A1C}" destId="{C86D9381-B646-4075-8659-5A965241C179}" srcOrd="0" destOrd="0" presId="urn:microsoft.com/office/officeart/2011/layout/HexagonRadial"/>
    <dgm:cxn modelId="{1933CDB0-6AFA-4335-B0CC-6395E855ECB2}" type="presParOf" srcId="{24EC3824-2029-4FEE-9F24-BEF6C0D75A1C}" destId="{38A8571A-6424-4036-BC53-EAD6F617D947}" srcOrd="1" destOrd="0" presId="urn:microsoft.com/office/officeart/2011/layout/HexagonRadial"/>
    <dgm:cxn modelId="{B18F48BB-1FE5-422A-A6A1-53CB032D7588}" type="presParOf" srcId="{38A8571A-6424-4036-BC53-EAD6F617D947}" destId="{121D1916-6BF2-4513-8AE4-9D0C4332CEAE}" srcOrd="0" destOrd="0" presId="urn:microsoft.com/office/officeart/2011/layout/HexagonRadial"/>
    <dgm:cxn modelId="{C3F2F011-2C09-4B0E-81F2-FFFF6C50C6B0}" type="presParOf" srcId="{24EC3824-2029-4FEE-9F24-BEF6C0D75A1C}" destId="{DA37D1D0-1FF5-4E74-9B84-F43847B63E4C}" srcOrd="2" destOrd="0" presId="urn:microsoft.com/office/officeart/2011/layout/HexagonRadial"/>
    <dgm:cxn modelId="{7A8FE284-4553-46A6-A97A-2851345EA586}" type="presParOf" srcId="{24EC3824-2029-4FEE-9F24-BEF6C0D75A1C}" destId="{727F986F-050D-4396-8F1A-149C1FC07E95}" srcOrd="3" destOrd="0" presId="urn:microsoft.com/office/officeart/2011/layout/HexagonRadial"/>
    <dgm:cxn modelId="{BE728408-56F3-48D5-9DE5-740446592946}" type="presParOf" srcId="{727F986F-050D-4396-8F1A-149C1FC07E95}" destId="{4D34F474-8C5C-4A90-9E14-831BD7AAC532}" srcOrd="0" destOrd="0" presId="urn:microsoft.com/office/officeart/2011/layout/HexagonRadial"/>
    <dgm:cxn modelId="{37623926-9723-4169-97B8-B34FC2C84623}" type="presParOf" srcId="{24EC3824-2029-4FEE-9F24-BEF6C0D75A1C}" destId="{A02ED413-B09B-4222-9B38-C3FA51BA2797}" srcOrd="4" destOrd="0" presId="urn:microsoft.com/office/officeart/2011/layout/HexagonRadial"/>
    <dgm:cxn modelId="{8E14246E-BD28-4E7D-BC4C-64210E01DDAC}" type="presParOf" srcId="{24EC3824-2029-4FEE-9F24-BEF6C0D75A1C}" destId="{F1F8D7DE-9D0D-4A0D-B9AC-93EF8BBC7840}" srcOrd="5" destOrd="0" presId="urn:microsoft.com/office/officeart/2011/layout/HexagonRadial"/>
    <dgm:cxn modelId="{6A521765-F06C-4D42-B9F3-C600FF99A33F}" type="presParOf" srcId="{F1F8D7DE-9D0D-4A0D-B9AC-93EF8BBC7840}" destId="{6B7C68F4-ABDE-4369-A8B9-138FA620AB98}" srcOrd="0" destOrd="0" presId="urn:microsoft.com/office/officeart/2011/layout/HexagonRadial"/>
    <dgm:cxn modelId="{781047E6-84BD-4D04-B34F-F891421B903E}" type="presParOf" srcId="{24EC3824-2029-4FEE-9F24-BEF6C0D75A1C}" destId="{F3A39142-B598-4CA1-B886-30EA7F6A06BB}" srcOrd="6" destOrd="0" presId="urn:microsoft.com/office/officeart/2011/layout/HexagonRadial"/>
    <dgm:cxn modelId="{F9579DD7-5646-4AC7-A127-6C5D312960BC}" type="presParOf" srcId="{24EC3824-2029-4FEE-9F24-BEF6C0D75A1C}" destId="{755CCF57-63D8-4C9D-8F70-2805E2FC3A11}" srcOrd="7" destOrd="0" presId="urn:microsoft.com/office/officeart/2011/layout/HexagonRadial"/>
    <dgm:cxn modelId="{0AEFD590-D166-4D10-9ABE-BC055E371A9B}" type="presParOf" srcId="{755CCF57-63D8-4C9D-8F70-2805E2FC3A11}" destId="{CECCFD84-249A-4DF9-B4B0-9DB74A2C086D}" srcOrd="0" destOrd="0" presId="urn:microsoft.com/office/officeart/2011/layout/HexagonRadial"/>
    <dgm:cxn modelId="{E8A0BE90-F09A-4095-948B-B74BA195B68F}" type="presParOf" srcId="{24EC3824-2029-4FEE-9F24-BEF6C0D75A1C}" destId="{897AAE9D-69D4-4602-9A02-0D8DBB65A56C}" srcOrd="8" destOrd="0" presId="urn:microsoft.com/office/officeart/2011/layout/HexagonRadial"/>
    <dgm:cxn modelId="{4A61A434-8D6D-44A3-8A97-4A68D6148171}" type="presParOf" srcId="{24EC3824-2029-4FEE-9F24-BEF6C0D75A1C}" destId="{C4A55324-6718-42CC-99AE-31D234FC3C70}" srcOrd="9" destOrd="0" presId="urn:microsoft.com/office/officeart/2011/layout/HexagonRadial"/>
    <dgm:cxn modelId="{5FF252EB-7290-41AC-905E-072E74A0B7C4}" type="presParOf" srcId="{C4A55324-6718-42CC-99AE-31D234FC3C70}" destId="{B59CB556-6753-41EC-A5E2-12DECA078C06}" srcOrd="0" destOrd="0" presId="urn:microsoft.com/office/officeart/2011/layout/HexagonRadial"/>
    <dgm:cxn modelId="{997D343A-B811-4E03-B159-687DF2DFCD98}" type="presParOf" srcId="{24EC3824-2029-4FEE-9F24-BEF6C0D75A1C}" destId="{035B2077-ED23-43A5-99FB-7C598322FF2E}" srcOrd="10" destOrd="0" presId="urn:microsoft.com/office/officeart/2011/layout/HexagonRadial"/>
    <dgm:cxn modelId="{589F5ED3-6B74-4783-9876-62908628A6EB}" type="presParOf" srcId="{24EC3824-2029-4FEE-9F24-BEF6C0D75A1C}" destId="{07433041-A6F8-4A99-ABC7-2C4F65C40B8F}" srcOrd="11" destOrd="0" presId="urn:microsoft.com/office/officeart/2011/layout/HexagonRadial"/>
    <dgm:cxn modelId="{1DBAF4D4-C045-4B04-A2A2-FC5F1F5C650F}" type="presParOf" srcId="{07433041-A6F8-4A99-ABC7-2C4F65C40B8F}" destId="{550C3984-B4D4-4058-84F1-913B9B6D7C05}" srcOrd="0" destOrd="0" presId="urn:microsoft.com/office/officeart/2011/layout/HexagonRadial"/>
    <dgm:cxn modelId="{4B2B307E-A492-46DE-8F5F-1808E5DE4C14}" type="presParOf" srcId="{24EC3824-2029-4FEE-9F24-BEF6C0D75A1C}" destId="{5308459F-7B64-4DB8-823E-26D22BA9669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A3D9B3-5925-43FB-8E4E-F2E7E315EE99}" type="doc">
      <dgm:prSet loTypeId="urn:microsoft.com/office/officeart/2005/8/layout/radial1" loCatId="relationship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05C1B00-378A-4A65-9F7C-0AD438DCE942}">
      <dgm:prSet phldrT="[Text]"/>
      <dgm:spPr/>
      <dgm:t>
        <a:bodyPr/>
        <a:lstStyle/>
        <a:p>
          <a:r>
            <a:rPr lang="en-US" dirty="0"/>
            <a:t>Data Analysis</a:t>
          </a:r>
        </a:p>
      </dgm:t>
    </dgm:pt>
    <dgm:pt modelId="{4A5E32D7-F6FC-48A5-9B12-CA1B308BA6AA}" type="parTrans" cxnId="{200068D4-070B-4FDF-8A24-87A301370CF5}">
      <dgm:prSet/>
      <dgm:spPr/>
      <dgm:t>
        <a:bodyPr/>
        <a:lstStyle/>
        <a:p>
          <a:endParaRPr lang="en-US"/>
        </a:p>
      </dgm:t>
    </dgm:pt>
    <dgm:pt modelId="{33530121-37BB-4CAA-A782-15BBEE4E4ECF}" type="sibTrans" cxnId="{200068D4-070B-4FDF-8A24-87A301370CF5}">
      <dgm:prSet/>
      <dgm:spPr/>
      <dgm:t>
        <a:bodyPr/>
        <a:lstStyle/>
        <a:p>
          <a:endParaRPr lang="en-US"/>
        </a:p>
      </dgm:t>
    </dgm:pt>
    <dgm:pt modelId="{117A8E2F-4191-4324-9AB7-BD5314AA7D18}">
      <dgm:prSet phldrT="[Text]" custT="1"/>
      <dgm:spPr/>
      <dgm:t>
        <a:bodyPr lIns="0" tIns="0" rIns="0" bIns="0"/>
        <a:lstStyle/>
        <a:p>
          <a:pPr marL="0" indent="0"/>
          <a:r>
            <a:rPr lang="en-US" sz="1600" dirty="0"/>
            <a:t>Group identification</a:t>
          </a:r>
        </a:p>
      </dgm:t>
    </dgm:pt>
    <dgm:pt modelId="{B42BF411-F8A5-4268-A93B-3714D14C1712}" type="parTrans" cxnId="{BD46447F-B3A3-450B-9037-B416409A6C5C}">
      <dgm:prSet/>
      <dgm:spPr/>
      <dgm:t>
        <a:bodyPr/>
        <a:lstStyle/>
        <a:p>
          <a:endParaRPr lang="en-US"/>
        </a:p>
      </dgm:t>
    </dgm:pt>
    <dgm:pt modelId="{2BAFA5B7-0574-493B-AD52-B6D8363DBC48}" type="sibTrans" cxnId="{BD46447F-B3A3-450B-9037-B416409A6C5C}">
      <dgm:prSet/>
      <dgm:spPr/>
      <dgm:t>
        <a:bodyPr/>
        <a:lstStyle/>
        <a:p>
          <a:endParaRPr lang="en-US"/>
        </a:p>
      </dgm:t>
    </dgm:pt>
    <dgm:pt modelId="{35D246DA-6232-4897-A68D-F4C18595C846}">
      <dgm:prSet phldrT="[Text]" custT="1"/>
      <dgm:spPr/>
      <dgm:t>
        <a:bodyPr/>
        <a:lstStyle/>
        <a:p>
          <a:r>
            <a:rPr lang="en-US" sz="1800" dirty="0"/>
            <a:t>Trends and patterns</a:t>
          </a:r>
        </a:p>
      </dgm:t>
    </dgm:pt>
    <dgm:pt modelId="{657D0B04-C845-4E3F-A332-28E6DF7107E5}" type="parTrans" cxnId="{1DDB2A97-C51D-48FF-A32B-7A5EE244634C}">
      <dgm:prSet/>
      <dgm:spPr/>
      <dgm:t>
        <a:bodyPr/>
        <a:lstStyle/>
        <a:p>
          <a:endParaRPr lang="en-US"/>
        </a:p>
      </dgm:t>
    </dgm:pt>
    <dgm:pt modelId="{2AAA5693-D1ED-41B9-B752-A07BE3FFEDA4}" type="sibTrans" cxnId="{1DDB2A97-C51D-48FF-A32B-7A5EE244634C}">
      <dgm:prSet/>
      <dgm:spPr/>
      <dgm:t>
        <a:bodyPr/>
        <a:lstStyle/>
        <a:p>
          <a:endParaRPr lang="en-US"/>
        </a:p>
      </dgm:t>
    </dgm:pt>
    <dgm:pt modelId="{D04DABA8-9CCB-428F-9C74-DFA63C24BFBE}">
      <dgm:prSet phldrT="[Text]" custT="1"/>
      <dgm:spPr/>
      <dgm:t>
        <a:bodyPr lIns="0" tIns="9144" rIns="0"/>
        <a:lstStyle/>
        <a:p>
          <a:pPr marL="0" indent="0"/>
          <a:r>
            <a:rPr lang="en-US" sz="1600" dirty="0"/>
            <a:t>Dependencies</a:t>
          </a:r>
        </a:p>
      </dgm:t>
    </dgm:pt>
    <dgm:pt modelId="{E20B0145-2127-4C37-89A6-325C1D50FAB1}" type="parTrans" cxnId="{D8ADCE82-92A5-4D3B-BB57-1AAA4C0E82C2}">
      <dgm:prSet/>
      <dgm:spPr/>
      <dgm:t>
        <a:bodyPr/>
        <a:lstStyle/>
        <a:p>
          <a:endParaRPr lang="en-US"/>
        </a:p>
      </dgm:t>
    </dgm:pt>
    <dgm:pt modelId="{44DF059B-579A-46F5-8AF6-B02CB92C1970}" type="sibTrans" cxnId="{D8ADCE82-92A5-4D3B-BB57-1AAA4C0E82C2}">
      <dgm:prSet/>
      <dgm:spPr/>
      <dgm:t>
        <a:bodyPr/>
        <a:lstStyle/>
        <a:p>
          <a:endParaRPr lang="en-US"/>
        </a:p>
      </dgm:t>
    </dgm:pt>
    <dgm:pt modelId="{3AF3274B-F5B7-42FC-962A-8B9371D034F6}">
      <dgm:prSet phldrT="[Text]" custT="1"/>
      <dgm:spPr/>
      <dgm:t>
        <a:bodyPr/>
        <a:lstStyle/>
        <a:p>
          <a:r>
            <a:rPr lang="en-US" sz="1800" dirty="0"/>
            <a:t>Anomalies detection</a:t>
          </a:r>
        </a:p>
      </dgm:t>
    </dgm:pt>
    <dgm:pt modelId="{632A4258-ECC9-42ED-931F-2C3CFB9217A6}" type="parTrans" cxnId="{F0DE376E-3D5F-4304-AE1B-2E2ED1B5ED59}">
      <dgm:prSet/>
      <dgm:spPr/>
      <dgm:t>
        <a:bodyPr/>
        <a:lstStyle/>
        <a:p>
          <a:endParaRPr lang="en-US"/>
        </a:p>
      </dgm:t>
    </dgm:pt>
    <dgm:pt modelId="{B1C601E7-8E42-44AF-BEC9-B1420F2402D2}" type="sibTrans" cxnId="{F0DE376E-3D5F-4304-AE1B-2E2ED1B5ED59}">
      <dgm:prSet/>
      <dgm:spPr/>
      <dgm:t>
        <a:bodyPr/>
        <a:lstStyle/>
        <a:p>
          <a:endParaRPr lang="en-US"/>
        </a:p>
      </dgm:t>
    </dgm:pt>
    <dgm:pt modelId="{C5F1C9A6-C991-425F-824E-C0497BCD2DE9}">
      <dgm:prSet/>
      <dgm:spPr/>
      <dgm:t>
        <a:bodyPr/>
        <a:lstStyle/>
        <a:p>
          <a:r>
            <a:rPr lang="en-US" dirty="0"/>
            <a:t>Variations</a:t>
          </a:r>
        </a:p>
      </dgm:t>
    </dgm:pt>
    <dgm:pt modelId="{2CB6C474-EB3E-4116-BDDB-FF612E3ADB75}" type="parTrans" cxnId="{C131D269-37DE-45D7-808D-69CA809DD838}">
      <dgm:prSet/>
      <dgm:spPr/>
      <dgm:t>
        <a:bodyPr/>
        <a:lstStyle/>
        <a:p>
          <a:endParaRPr lang="en-US"/>
        </a:p>
      </dgm:t>
    </dgm:pt>
    <dgm:pt modelId="{0EACC233-F8C9-49B7-ADEF-B8BDE7FF5ACF}" type="sibTrans" cxnId="{C131D269-37DE-45D7-808D-69CA809DD838}">
      <dgm:prSet/>
      <dgm:spPr/>
      <dgm:t>
        <a:bodyPr/>
        <a:lstStyle/>
        <a:p>
          <a:endParaRPr lang="en-US"/>
        </a:p>
      </dgm:t>
    </dgm:pt>
    <dgm:pt modelId="{64C2BC0E-C905-4AEE-ABEE-10D90D5D9010}" type="pres">
      <dgm:prSet presAssocID="{40A3D9B3-5925-43FB-8E4E-F2E7E315EE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588133-1715-4FDD-8521-E9F422DB9B3F}" type="pres">
      <dgm:prSet presAssocID="{005C1B00-378A-4A65-9F7C-0AD438DCE942}" presName="centerShape" presStyleLbl="node0" presStyleIdx="0" presStyleCnt="1"/>
      <dgm:spPr/>
    </dgm:pt>
    <dgm:pt modelId="{108700FA-E42C-43B7-B723-8B036C0F4B08}" type="pres">
      <dgm:prSet presAssocID="{B42BF411-F8A5-4268-A93B-3714D14C1712}" presName="Name9" presStyleLbl="parChTrans1D2" presStyleIdx="0" presStyleCnt="5"/>
      <dgm:spPr/>
    </dgm:pt>
    <dgm:pt modelId="{83AC7AF7-277D-4367-92E4-745AE1D521B0}" type="pres">
      <dgm:prSet presAssocID="{B42BF411-F8A5-4268-A93B-3714D14C1712}" presName="connTx" presStyleLbl="parChTrans1D2" presStyleIdx="0" presStyleCnt="5"/>
      <dgm:spPr/>
    </dgm:pt>
    <dgm:pt modelId="{E59BD84A-6BA0-4365-B45D-458CB14BE5DA}" type="pres">
      <dgm:prSet presAssocID="{117A8E2F-4191-4324-9AB7-BD5314AA7D18}" presName="node" presStyleLbl="node1" presStyleIdx="0" presStyleCnt="5">
        <dgm:presLayoutVars>
          <dgm:bulletEnabled val="1"/>
        </dgm:presLayoutVars>
      </dgm:prSet>
      <dgm:spPr/>
    </dgm:pt>
    <dgm:pt modelId="{56DA1E9C-6683-45AB-A069-2ED582044878}" type="pres">
      <dgm:prSet presAssocID="{657D0B04-C845-4E3F-A332-28E6DF7107E5}" presName="Name9" presStyleLbl="parChTrans1D2" presStyleIdx="1" presStyleCnt="5"/>
      <dgm:spPr/>
    </dgm:pt>
    <dgm:pt modelId="{68985511-1033-4F5F-95BC-B907C5E94C9F}" type="pres">
      <dgm:prSet presAssocID="{657D0B04-C845-4E3F-A332-28E6DF7107E5}" presName="connTx" presStyleLbl="parChTrans1D2" presStyleIdx="1" presStyleCnt="5"/>
      <dgm:spPr/>
    </dgm:pt>
    <dgm:pt modelId="{60B52FB6-EBDE-4B9A-A21B-A3074AC7E710}" type="pres">
      <dgm:prSet presAssocID="{35D246DA-6232-4897-A68D-F4C18595C846}" presName="node" presStyleLbl="node1" presStyleIdx="1" presStyleCnt="5">
        <dgm:presLayoutVars>
          <dgm:bulletEnabled val="1"/>
        </dgm:presLayoutVars>
      </dgm:prSet>
      <dgm:spPr/>
    </dgm:pt>
    <dgm:pt modelId="{1673E3DD-888A-4B45-B3D6-F8458EB65AF8}" type="pres">
      <dgm:prSet presAssocID="{2CB6C474-EB3E-4116-BDDB-FF612E3ADB75}" presName="Name9" presStyleLbl="parChTrans1D2" presStyleIdx="2" presStyleCnt="5"/>
      <dgm:spPr/>
    </dgm:pt>
    <dgm:pt modelId="{204CC5AF-7118-40EC-89A6-C8D50E875DBD}" type="pres">
      <dgm:prSet presAssocID="{2CB6C474-EB3E-4116-BDDB-FF612E3ADB75}" presName="connTx" presStyleLbl="parChTrans1D2" presStyleIdx="2" presStyleCnt="5"/>
      <dgm:spPr/>
    </dgm:pt>
    <dgm:pt modelId="{CD5A6808-4810-497A-9031-D6C54DE50BAC}" type="pres">
      <dgm:prSet presAssocID="{C5F1C9A6-C991-425F-824E-C0497BCD2DE9}" presName="node" presStyleLbl="node1" presStyleIdx="2" presStyleCnt="5">
        <dgm:presLayoutVars>
          <dgm:bulletEnabled val="1"/>
        </dgm:presLayoutVars>
      </dgm:prSet>
      <dgm:spPr/>
    </dgm:pt>
    <dgm:pt modelId="{D30ADF3A-F4EA-465C-A327-34E300E920EA}" type="pres">
      <dgm:prSet presAssocID="{E20B0145-2127-4C37-89A6-325C1D50FAB1}" presName="Name9" presStyleLbl="parChTrans1D2" presStyleIdx="3" presStyleCnt="5"/>
      <dgm:spPr/>
    </dgm:pt>
    <dgm:pt modelId="{4B6A1312-BB60-4DDF-905D-BD05F4CD2285}" type="pres">
      <dgm:prSet presAssocID="{E20B0145-2127-4C37-89A6-325C1D50FAB1}" presName="connTx" presStyleLbl="parChTrans1D2" presStyleIdx="3" presStyleCnt="5"/>
      <dgm:spPr/>
    </dgm:pt>
    <dgm:pt modelId="{161128B1-8CE5-435A-A32D-645B0BE097F3}" type="pres">
      <dgm:prSet presAssocID="{D04DABA8-9CCB-428F-9C74-DFA63C24BFBE}" presName="node" presStyleLbl="node1" presStyleIdx="3" presStyleCnt="5" custScaleX="105077" custScaleY="102712">
        <dgm:presLayoutVars>
          <dgm:bulletEnabled val="1"/>
        </dgm:presLayoutVars>
      </dgm:prSet>
      <dgm:spPr/>
    </dgm:pt>
    <dgm:pt modelId="{6FC4283E-7DA0-4344-9A81-C09D73B0231F}" type="pres">
      <dgm:prSet presAssocID="{632A4258-ECC9-42ED-931F-2C3CFB9217A6}" presName="Name9" presStyleLbl="parChTrans1D2" presStyleIdx="4" presStyleCnt="5"/>
      <dgm:spPr/>
    </dgm:pt>
    <dgm:pt modelId="{5F015CFB-0006-4E2D-938F-FD5765265F02}" type="pres">
      <dgm:prSet presAssocID="{632A4258-ECC9-42ED-931F-2C3CFB9217A6}" presName="connTx" presStyleLbl="parChTrans1D2" presStyleIdx="4" presStyleCnt="5"/>
      <dgm:spPr/>
    </dgm:pt>
    <dgm:pt modelId="{B767143A-B7B4-4F87-B21A-899183DEE837}" type="pres">
      <dgm:prSet presAssocID="{3AF3274B-F5B7-42FC-962A-8B9371D034F6}" presName="node" presStyleLbl="node1" presStyleIdx="4" presStyleCnt="5">
        <dgm:presLayoutVars>
          <dgm:bulletEnabled val="1"/>
        </dgm:presLayoutVars>
      </dgm:prSet>
      <dgm:spPr/>
    </dgm:pt>
  </dgm:ptLst>
  <dgm:cxnLst>
    <dgm:cxn modelId="{879F660F-667A-4AF7-A496-B26723C3424C}" type="presOf" srcId="{657D0B04-C845-4E3F-A332-28E6DF7107E5}" destId="{56DA1E9C-6683-45AB-A069-2ED582044878}" srcOrd="0" destOrd="0" presId="urn:microsoft.com/office/officeart/2005/8/layout/radial1"/>
    <dgm:cxn modelId="{40464816-8B94-4197-BCE8-DDEB8A861BD1}" type="presOf" srcId="{2CB6C474-EB3E-4116-BDDB-FF612E3ADB75}" destId="{204CC5AF-7118-40EC-89A6-C8D50E875DBD}" srcOrd="1" destOrd="0" presId="urn:microsoft.com/office/officeart/2005/8/layout/radial1"/>
    <dgm:cxn modelId="{1E06D347-E6A6-4F7E-8E3C-2461F28DF89B}" type="presOf" srcId="{E20B0145-2127-4C37-89A6-325C1D50FAB1}" destId="{D30ADF3A-F4EA-465C-A327-34E300E920EA}" srcOrd="0" destOrd="0" presId="urn:microsoft.com/office/officeart/2005/8/layout/radial1"/>
    <dgm:cxn modelId="{C131D269-37DE-45D7-808D-69CA809DD838}" srcId="{005C1B00-378A-4A65-9F7C-0AD438DCE942}" destId="{C5F1C9A6-C991-425F-824E-C0497BCD2DE9}" srcOrd="2" destOrd="0" parTransId="{2CB6C474-EB3E-4116-BDDB-FF612E3ADB75}" sibTransId="{0EACC233-F8C9-49B7-ADEF-B8BDE7FF5ACF}"/>
    <dgm:cxn modelId="{F0DE376E-3D5F-4304-AE1B-2E2ED1B5ED59}" srcId="{005C1B00-378A-4A65-9F7C-0AD438DCE942}" destId="{3AF3274B-F5B7-42FC-962A-8B9371D034F6}" srcOrd="4" destOrd="0" parTransId="{632A4258-ECC9-42ED-931F-2C3CFB9217A6}" sibTransId="{B1C601E7-8E42-44AF-BEC9-B1420F2402D2}"/>
    <dgm:cxn modelId="{5D117C6F-5C81-4C7D-8897-B8CF7F618F19}" type="presOf" srcId="{D04DABA8-9CCB-428F-9C74-DFA63C24BFBE}" destId="{161128B1-8CE5-435A-A32D-645B0BE097F3}" srcOrd="0" destOrd="0" presId="urn:microsoft.com/office/officeart/2005/8/layout/radial1"/>
    <dgm:cxn modelId="{73FEFB51-1EF1-4BEF-A074-94C7CBED3CAE}" type="presOf" srcId="{2CB6C474-EB3E-4116-BDDB-FF612E3ADB75}" destId="{1673E3DD-888A-4B45-B3D6-F8458EB65AF8}" srcOrd="0" destOrd="0" presId="urn:microsoft.com/office/officeart/2005/8/layout/radial1"/>
    <dgm:cxn modelId="{5A02505A-6F0F-41F0-B1DD-CF5039913A0E}" type="presOf" srcId="{C5F1C9A6-C991-425F-824E-C0497BCD2DE9}" destId="{CD5A6808-4810-497A-9031-D6C54DE50BAC}" srcOrd="0" destOrd="0" presId="urn:microsoft.com/office/officeart/2005/8/layout/radial1"/>
    <dgm:cxn modelId="{BD46447F-B3A3-450B-9037-B416409A6C5C}" srcId="{005C1B00-378A-4A65-9F7C-0AD438DCE942}" destId="{117A8E2F-4191-4324-9AB7-BD5314AA7D18}" srcOrd="0" destOrd="0" parTransId="{B42BF411-F8A5-4268-A93B-3714D14C1712}" sibTransId="{2BAFA5B7-0574-493B-AD52-B6D8363DBC48}"/>
    <dgm:cxn modelId="{D8ADCE82-92A5-4D3B-BB57-1AAA4C0E82C2}" srcId="{005C1B00-378A-4A65-9F7C-0AD438DCE942}" destId="{D04DABA8-9CCB-428F-9C74-DFA63C24BFBE}" srcOrd="3" destOrd="0" parTransId="{E20B0145-2127-4C37-89A6-325C1D50FAB1}" sibTransId="{44DF059B-579A-46F5-8AF6-B02CB92C1970}"/>
    <dgm:cxn modelId="{1DDB2A97-C51D-48FF-A32B-7A5EE244634C}" srcId="{005C1B00-378A-4A65-9F7C-0AD438DCE942}" destId="{35D246DA-6232-4897-A68D-F4C18595C846}" srcOrd="1" destOrd="0" parTransId="{657D0B04-C845-4E3F-A332-28E6DF7107E5}" sibTransId="{2AAA5693-D1ED-41B9-B752-A07BE3FFEDA4}"/>
    <dgm:cxn modelId="{940C059A-C9CF-4915-9CCF-F51D5E964720}" type="presOf" srcId="{005C1B00-378A-4A65-9F7C-0AD438DCE942}" destId="{7E588133-1715-4FDD-8521-E9F422DB9B3F}" srcOrd="0" destOrd="0" presId="urn:microsoft.com/office/officeart/2005/8/layout/radial1"/>
    <dgm:cxn modelId="{C3DE3EAD-DCC1-4E86-B6C7-E27FD39DEAF5}" type="presOf" srcId="{3AF3274B-F5B7-42FC-962A-8B9371D034F6}" destId="{B767143A-B7B4-4F87-B21A-899183DEE837}" srcOrd="0" destOrd="0" presId="urn:microsoft.com/office/officeart/2005/8/layout/radial1"/>
    <dgm:cxn modelId="{62D8A4B0-CCE2-42C8-8654-DF992022AE7A}" type="presOf" srcId="{632A4258-ECC9-42ED-931F-2C3CFB9217A6}" destId="{5F015CFB-0006-4E2D-938F-FD5765265F02}" srcOrd="1" destOrd="0" presId="urn:microsoft.com/office/officeart/2005/8/layout/radial1"/>
    <dgm:cxn modelId="{E50FA9B5-1086-4CBB-B7C1-B9634C96545A}" type="presOf" srcId="{B42BF411-F8A5-4268-A93B-3714D14C1712}" destId="{108700FA-E42C-43B7-B723-8B036C0F4B08}" srcOrd="0" destOrd="0" presId="urn:microsoft.com/office/officeart/2005/8/layout/radial1"/>
    <dgm:cxn modelId="{026679B7-FF92-4058-AA5B-9B05214E6537}" type="presOf" srcId="{35D246DA-6232-4897-A68D-F4C18595C846}" destId="{60B52FB6-EBDE-4B9A-A21B-A3074AC7E710}" srcOrd="0" destOrd="0" presId="urn:microsoft.com/office/officeart/2005/8/layout/radial1"/>
    <dgm:cxn modelId="{76538AB8-3B95-4A5D-9541-859878ECCB13}" type="presOf" srcId="{657D0B04-C845-4E3F-A332-28E6DF7107E5}" destId="{68985511-1033-4F5F-95BC-B907C5E94C9F}" srcOrd="1" destOrd="0" presId="urn:microsoft.com/office/officeart/2005/8/layout/radial1"/>
    <dgm:cxn modelId="{B9C873BA-230A-4388-BD5B-5DCA2450182E}" type="presOf" srcId="{40A3D9B3-5925-43FB-8E4E-F2E7E315EE99}" destId="{64C2BC0E-C905-4AEE-ABEE-10D90D5D9010}" srcOrd="0" destOrd="0" presId="urn:microsoft.com/office/officeart/2005/8/layout/radial1"/>
    <dgm:cxn modelId="{8E6FD0C1-D95D-4FD2-A3A6-F6D024D3FAD3}" type="presOf" srcId="{117A8E2F-4191-4324-9AB7-BD5314AA7D18}" destId="{E59BD84A-6BA0-4365-B45D-458CB14BE5DA}" srcOrd="0" destOrd="0" presId="urn:microsoft.com/office/officeart/2005/8/layout/radial1"/>
    <dgm:cxn modelId="{4E370BC4-8A3A-4FC2-B3FB-9C042F85631D}" type="presOf" srcId="{632A4258-ECC9-42ED-931F-2C3CFB9217A6}" destId="{6FC4283E-7DA0-4344-9A81-C09D73B0231F}" srcOrd="0" destOrd="0" presId="urn:microsoft.com/office/officeart/2005/8/layout/radial1"/>
    <dgm:cxn modelId="{D6966ACA-4ACF-4CD0-A22D-CEB3E4717D43}" type="presOf" srcId="{E20B0145-2127-4C37-89A6-325C1D50FAB1}" destId="{4B6A1312-BB60-4DDF-905D-BD05F4CD2285}" srcOrd="1" destOrd="0" presId="urn:microsoft.com/office/officeart/2005/8/layout/radial1"/>
    <dgm:cxn modelId="{200068D4-070B-4FDF-8A24-87A301370CF5}" srcId="{40A3D9B3-5925-43FB-8E4E-F2E7E315EE99}" destId="{005C1B00-378A-4A65-9F7C-0AD438DCE942}" srcOrd="0" destOrd="0" parTransId="{4A5E32D7-F6FC-48A5-9B12-CA1B308BA6AA}" sibTransId="{33530121-37BB-4CAA-A782-15BBEE4E4ECF}"/>
    <dgm:cxn modelId="{F0CC32F2-ADCD-41F2-AB91-32B41AE2C2C1}" type="presOf" srcId="{B42BF411-F8A5-4268-A93B-3714D14C1712}" destId="{83AC7AF7-277D-4367-92E4-745AE1D521B0}" srcOrd="1" destOrd="0" presId="urn:microsoft.com/office/officeart/2005/8/layout/radial1"/>
    <dgm:cxn modelId="{D4F48121-EB34-4641-B036-C0D720BC7375}" type="presParOf" srcId="{64C2BC0E-C905-4AEE-ABEE-10D90D5D9010}" destId="{7E588133-1715-4FDD-8521-E9F422DB9B3F}" srcOrd="0" destOrd="0" presId="urn:microsoft.com/office/officeart/2005/8/layout/radial1"/>
    <dgm:cxn modelId="{EF334E0D-B12E-4A03-A973-713BCF914336}" type="presParOf" srcId="{64C2BC0E-C905-4AEE-ABEE-10D90D5D9010}" destId="{108700FA-E42C-43B7-B723-8B036C0F4B08}" srcOrd="1" destOrd="0" presId="urn:microsoft.com/office/officeart/2005/8/layout/radial1"/>
    <dgm:cxn modelId="{5256A1B7-7807-478F-8AE5-841C5CF40E3B}" type="presParOf" srcId="{108700FA-E42C-43B7-B723-8B036C0F4B08}" destId="{83AC7AF7-277D-4367-92E4-745AE1D521B0}" srcOrd="0" destOrd="0" presId="urn:microsoft.com/office/officeart/2005/8/layout/radial1"/>
    <dgm:cxn modelId="{BBD95BAA-D2E0-4CD1-AF1A-C7371732B06E}" type="presParOf" srcId="{64C2BC0E-C905-4AEE-ABEE-10D90D5D9010}" destId="{E59BD84A-6BA0-4365-B45D-458CB14BE5DA}" srcOrd="2" destOrd="0" presId="urn:microsoft.com/office/officeart/2005/8/layout/radial1"/>
    <dgm:cxn modelId="{55A4C333-BF3C-4BDA-B2EC-AC47742565E0}" type="presParOf" srcId="{64C2BC0E-C905-4AEE-ABEE-10D90D5D9010}" destId="{56DA1E9C-6683-45AB-A069-2ED582044878}" srcOrd="3" destOrd="0" presId="urn:microsoft.com/office/officeart/2005/8/layout/radial1"/>
    <dgm:cxn modelId="{BC638710-37CC-4B91-A518-0CB30D86B081}" type="presParOf" srcId="{56DA1E9C-6683-45AB-A069-2ED582044878}" destId="{68985511-1033-4F5F-95BC-B907C5E94C9F}" srcOrd="0" destOrd="0" presId="urn:microsoft.com/office/officeart/2005/8/layout/radial1"/>
    <dgm:cxn modelId="{05718F1A-FE04-44E6-B43A-59EE5AFA04B3}" type="presParOf" srcId="{64C2BC0E-C905-4AEE-ABEE-10D90D5D9010}" destId="{60B52FB6-EBDE-4B9A-A21B-A3074AC7E710}" srcOrd="4" destOrd="0" presId="urn:microsoft.com/office/officeart/2005/8/layout/radial1"/>
    <dgm:cxn modelId="{E0A87A26-7575-434E-BC16-AB3C92322377}" type="presParOf" srcId="{64C2BC0E-C905-4AEE-ABEE-10D90D5D9010}" destId="{1673E3DD-888A-4B45-B3D6-F8458EB65AF8}" srcOrd="5" destOrd="0" presId="urn:microsoft.com/office/officeart/2005/8/layout/radial1"/>
    <dgm:cxn modelId="{541BEF1D-317E-46D7-A3AA-0CDE6A67E2F4}" type="presParOf" srcId="{1673E3DD-888A-4B45-B3D6-F8458EB65AF8}" destId="{204CC5AF-7118-40EC-89A6-C8D50E875DBD}" srcOrd="0" destOrd="0" presId="urn:microsoft.com/office/officeart/2005/8/layout/radial1"/>
    <dgm:cxn modelId="{54951CAE-22A3-4C56-877F-B19444F0E718}" type="presParOf" srcId="{64C2BC0E-C905-4AEE-ABEE-10D90D5D9010}" destId="{CD5A6808-4810-497A-9031-D6C54DE50BAC}" srcOrd="6" destOrd="0" presId="urn:microsoft.com/office/officeart/2005/8/layout/radial1"/>
    <dgm:cxn modelId="{DB5FD857-5EDC-4A1F-8286-399D434C344B}" type="presParOf" srcId="{64C2BC0E-C905-4AEE-ABEE-10D90D5D9010}" destId="{D30ADF3A-F4EA-465C-A327-34E300E920EA}" srcOrd="7" destOrd="0" presId="urn:microsoft.com/office/officeart/2005/8/layout/radial1"/>
    <dgm:cxn modelId="{A4DC2FFF-1D99-4D6F-9DC5-CECBEC77AF2A}" type="presParOf" srcId="{D30ADF3A-F4EA-465C-A327-34E300E920EA}" destId="{4B6A1312-BB60-4DDF-905D-BD05F4CD2285}" srcOrd="0" destOrd="0" presId="urn:microsoft.com/office/officeart/2005/8/layout/radial1"/>
    <dgm:cxn modelId="{CDA8E0D7-D37D-4D4E-8859-AC30CDB66698}" type="presParOf" srcId="{64C2BC0E-C905-4AEE-ABEE-10D90D5D9010}" destId="{161128B1-8CE5-435A-A32D-645B0BE097F3}" srcOrd="8" destOrd="0" presId="urn:microsoft.com/office/officeart/2005/8/layout/radial1"/>
    <dgm:cxn modelId="{1CCC0DFE-C127-49B0-A1D0-90908C5EECC5}" type="presParOf" srcId="{64C2BC0E-C905-4AEE-ABEE-10D90D5D9010}" destId="{6FC4283E-7DA0-4344-9A81-C09D73B0231F}" srcOrd="9" destOrd="0" presId="urn:microsoft.com/office/officeart/2005/8/layout/radial1"/>
    <dgm:cxn modelId="{013BBC95-9E87-4E9D-A87D-92E74D9F8C22}" type="presParOf" srcId="{6FC4283E-7DA0-4344-9A81-C09D73B0231F}" destId="{5F015CFB-0006-4E2D-938F-FD5765265F02}" srcOrd="0" destOrd="0" presId="urn:microsoft.com/office/officeart/2005/8/layout/radial1"/>
    <dgm:cxn modelId="{E57143C9-0650-4C13-849C-4ECDAE2D32B9}" type="presParOf" srcId="{64C2BC0E-C905-4AEE-ABEE-10D90D5D9010}" destId="{B767143A-B7B4-4F87-B21A-899183DEE83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D9E1D-8085-422F-A7E0-33D7224C1EA6}">
      <dsp:nvSpPr>
        <dsp:cNvPr id="0" name=""/>
        <dsp:cNvSpPr/>
      </dsp:nvSpPr>
      <dsp:spPr>
        <a:xfrm rot="16200000">
          <a:off x="-431505" y="436231"/>
          <a:ext cx="5418667" cy="454620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288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INFORMATION COMMUNICATION AND TECHNOLOGY (ICT)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General and Specific Application of ICT In Research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ICT In Literature Search and Referencing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Article Submission and Publication Made Easy Through ICT</a:t>
          </a:r>
          <a:endParaRPr lang="en-US" sz="2100" kern="1200" dirty="0"/>
        </a:p>
      </dsp:txBody>
      <dsp:txXfrm rot="5400000">
        <a:off x="4727" y="1083732"/>
        <a:ext cx="4546203" cy="3251201"/>
      </dsp:txXfrm>
    </dsp:sp>
    <dsp:sp modelId="{5696B89B-69C4-4AA2-AD23-1F32E730F7DB}">
      <dsp:nvSpPr>
        <dsp:cNvPr id="0" name=""/>
        <dsp:cNvSpPr/>
      </dsp:nvSpPr>
      <dsp:spPr>
        <a:xfrm rot="16200000">
          <a:off x="4455662" y="436231"/>
          <a:ext cx="5418667" cy="4546203"/>
        </a:xfrm>
        <a:prstGeom prst="flowChartManualOperation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288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DATA ANALYSES</a:t>
          </a:r>
          <a:endParaRPr lang="en-US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Data Collection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Tips for Reliable Data Analyses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Requirements for Data Analyses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Types Data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Purpose of Data Analyses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Dealing with Outliers and Missing Values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Types of Data Analyses</a:t>
          </a:r>
          <a:endParaRPr lang="en-US" sz="2100" kern="1200" dirty="0"/>
        </a:p>
      </dsp:txBody>
      <dsp:txXfrm rot="5400000">
        <a:off x="4891894" y="1083732"/>
        <a:ext cx="4546203" cy="3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7852D-9087-40B0-8ECD-0710DFC38908}">
      <dsp:nvSpPr>
        <dsp:cNvPr id="0" name=""/>
        <dsp:cNvSpPr/>
      </dsp:nvSpPr>
      <dsp:spPr>
        <a:xfrm>
          <a:off x="0" y="4078917"/>
          <a:ext cx="6479987" cy="1338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Level 3</a:t>
          </a:r>
        </a:p>
      </dsp:txBody>
      <dsp:txXfrm>
        <a:off x="0" y="4078917"/>
        <a:ext cx="6479987" cy="722947"/>
      </dsp:txXfrm>
    </dsp:sp>
    <dsp:sp modelId="{6BAB9525-3FE5-4980-8215-DD9C021A60C8}">
      <dsp:nvSpPr>
        <dsp:cNvPr id="0" name=""/>
        <dsp:cNvSpPr/>
      </dsp:nvSpPr>
      <dsp:spPr>
        <a:xfrm>
          <a:off x="0" y="4775089"/>
          <a:ext cx="3239993" cy="615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Documentation of results</a:t>
          </a:r>
        </a:p>
      </dsp:txBody>
      <dsp:txXfrm>
        <a:off x="0" y="4775089"/>
        <a:ext cx="3239993" cy="615844"/>
      </dsp:txXfrm>
    </dsp:sp>
    <dsp:sp modelId="{A7C517BD-FAC2-4577-A4E1-4EDE69082415}">
      <dsp:nvSpPr>
        <dsp:cNvPr id="0" name=""/>
        <dsp:cNvSpPr/>
      </dsp:nvSpPr>
      <dsp:spPr>
        <a:xfrm>
          <a:off x="3239993" y="4775089"/>
          <a:ext cx="3239993" cy="6158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Dissemination of findings</a:t>
          </a:r>
        </a:p>
      </dsp:txBody>
      <dsp:txXfrm>
        <a:off x="3239993" y="4775089"/>
        <a:ext cx="3239993" cy="615844"/>
      </dsp:txXfrm>
    </dsp:sp>
    <dsp:sp modelId="{2A3A60D4-FAFD-4CA1-892B-8A38C3AF1AE0}">
      <dsp:nvSpPr>
        <dsp:cNvPr id="0" name=""/>
        <dsp:cNvSpPr/>
      </dsp:nvSpPr>
      <dsp:spPr>
        <a:xfrm rot="10800000">
          <a:off x="0" y="2039937"/>
          <a:ext cx="6479987" cy="2059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Level 2</a:t>
          </a:r>
        </a:p>
      </dsp:txBody>
      <dsp:txXfrm rot="-10800000">
        <a:off x="0" y="2039937"/>
        <a:ext cx="6479987" cy="722730"/>
      </dsp:txXfrm>
    </dsp:sp>
    <dsp:sp modelId="{C02105FF-B95A-4A3B-8FB4-AD03A5CFD74E}">
      <dsp:nvSpPr>
        <dsp:cNvPr id="0" name=""/>
        <dsp:cNvSpPr/>
      </dsp:nvSpPr>
      <dsp:spPr>
        <a:xfrm>
          <a:off x="0" y="2762668"/>
          <a:ext cx="3239993" cy="6156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synthesis and Analyses</a:t>
          </a:r>
        </a:p>
      </dsp:txBody>
      <dsp:txXfrm>
        <a:off x="0" y="2762668"/>
        <a:ext cx="3239993" cy="615659"/>
      </dsp:txXfrm>
    </dsp:sp>
    <dsp:sp modelId="{0ECF088D-634F-4A7B-834D-BF679DDF7638}">
      <dsp:nvSpPr>
        <dsp:cNvPr id="0" name=""/>
        <dsp:cNvSpPr/>
      </dsp:nvSpPr>
      <dsp:spPr>
        <a:xfrm>
          <a:off x="3239993" y="2762668"/>
          <a:ext cx="3239993" cy="615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Inferences &amp; interpretations</a:t>
          </a:r>
        </a:p>
      </dsp:txBody>
      <dsp:txXfrm>
        <a:off x="3239993" y="2762668"/>
        <a:ext cx="3239993" cy="615659"/>
      </dsp:txXfrm>
    </dsp:sp>
    <dsp:sp modelId="{13DDB01D-8B54-4A89-868B-2AD9C73BBD2A}">
      <dsp:nvSpPr>
        <dsp:cNvPr id="0" name=""/>
        <dsp:cNvSpPr/>
      </dsp:nvSpPr>
      <dsp:spPr>
        <a:xfrm rot="10800000">
          <a:off x="0" y="957"/>
          <a:ext cx="6479987" cy="205906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Level 1</a:t>
          </a:r>
        </a:p>
      </dsp:txBody>
      <dsp:txXfrm rot="-10800000">
        <a:off x="0" y="957"/>
        <a:ext cx="6479987" cy="722730"/>
      </dsp:txXfrm>
    </dsp:sp>
    <dsp:sp modelId="{E7317477-3401-4152-A5CF-2E1B9DC37CA2}">
      <dsp:nvSpPr>
        <dsp:cNvPr id="0" name=""/>
        <dsp:cNvSpPr/>
      </dsp:nvSpPr>
      <dsp:spPr>
        <a:xfrm>
          <a:off x="0" y="723688"/>
          <a:ext cx="3239993" cy="61565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Information gathering</a:t>
          </a:r>
        </a:p>
      </dsp:txBody>
      <dsp:txXfrm>
        <a:off x="0" y="723688"/>
        <a:ext cx="3239993" cy="615659"/>
      </dsp:txXfrm>
    </dsp:sp>
    <dsp:sp modelId="{C5397A63-117F-44F8-AC64-256089CBC2D6}">
      <dsp:nvSpPr>
        <dsp:cNvPr id="0" name=""/>
        <dsp:cNvSpPr/>
      </dsp:nvSpPr>
      <dsp:spPr>
        <a:xfrm>
          <a:off x="3239993" y="723688"/>
          <a:ext cx="3239993" cy="615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collection</a:t>
          </a:r>
        </a:p>
      </dsp:txBody>
      <dsp:txXfrm>
        <a:off x="3239993" y="723688"/>
        <a:ext cx="3239993" cy="61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6A773-6C67-4FB4-89AE-547F72F8D97F}">
      <dsp:nvSpPr>
        <dsp:cNvPr id="0" name=""/>
        <dsp:cNvSpPr/>
      </dsp:nvSpPr>
      <dsp:spPr>
        <a:xfrm>
          <a:off x="1853753" y="2758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Literature Search</a:t>
          </a:r>
          <a:endParaRPr lang="en-US" sz="1700" kern="1200" dirty="0"/>
        </a:p>
      </dsp:txBody>
      <dsp:txXfrm>
        <a:off x="1853753" y="2758"/>
        <a:ext cx="5030092" cy="457281"/>
      </dsp:txXfrm>
    </dsp:sp>
    <dsp:sp modelId="{8C06B047-9D2B-4AB1-A52F-269609D7DF71}">
      <dsp:nvSpPr>
        <dsp:cNvPr id="0" name=""/>
        <dsp:cNvSpPr/>
      </dsp:nvSpPr>
      <dsp:spPr>
        <a:xfrm>
          <a:off x="1853753" y="46003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8AEE5-A5F5-4BBD-BEDB-5E0A9EA6F46C}">
      <dsp:nvSpPr>
        <dsp:cNvPr id="0" name=""/>
        <dsp:cNvSpPr/>
      </dsp:nvSpPr>
      <dsp:spPr>
        <a:xfrm>
          <a:off x="2563555" y="46003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9631"/>
                <a:satOff val="4"/>
                <a:lumOff val="-10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9631"/>
                <a:satOff val="4"/>
                <a:lumOff val="-104"/>
                <a:alphaOff val="0"/>
                <a:tint val="86000"/>
                <a:satMod val="115000"/>
              </a:schemeClr>
            </a:gs>
            <a:gs pos="100000">
              <a:schemeClr val="accent5">
                <a:hueOff val="-29631"/>
                <a:satOff val="4"/>
                <a:lumOff val="-10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29631"/>
              <a:satOff val="4"/>
              <a:lumOff val="-10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29631"/>
              <a:satOff val="4"/>
              <a:lumOff val="-10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17B7B-046A-4017-A426-AA1822B9DFB9}">
      <dsp:nvSpPr>
        <dsp:cNvPr id="0" name=""/>
        <dsp:cNvSpPr/>
      </dsp:nvSpPr>
      <dsp:spPr>
        <a:xfrm>
          <a:off x="3273357" y="46003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9262"/>
                <a:satOff val="9"/>
                <a:lumOff val="-20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59262"/>
                <a:satOff val="9"/>
                <a:lumOff val="-209"/>
                <a:alphaOff val="0"/>
                <a:tint val="86000"/>
                <a:satMod val="115000"/>
              </a:schemeClr>
            </a:gs>
            <a:gs pos="100000">
              <a:schemeClr val="accent5">
                <a:hueOff val="-59262"/>
                <a:satOff val="9"/>
                <a:lumOff val="-20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59262"/>
              <a:satOff val="9"/>
              <a:lumOff val="-20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59262"/>
              <a:satOff val="9"/>
              <a:lumOff val="-20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3C944-5F3B-4404-81E1-BA1E0023F9D8}">
      <dsp:nvSpPr>
        <dsp:cNvPr id="0" name=""/>
        <dsp:cNvSpPr/>
      </dsp:nvSpPr>
      <dsp:spPr>
        <a:xfrm>
          <a:off x="3983159" y="46003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88894"/>
                <a:satOff val="13"/>
                <a:lumOff val="-31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88894"/>
                <a:satOff val="13"/>
                <a:lumOff val="-313"/>
                <a:alphaOff val="0"/>
                <a:tint val="86000"/>
                <a:satMod val="115000"/>
              </a:schemeClr>
            </a:gs>
            <a:gs pos="100000">
              <a:schemeClr val="accent5">
                <a:hueOff val="-88894"/>
                <a:satOff val="13"/>
                <a:lumOff val="-31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88894"/>
              <a:satOff val="13"/>
              <a:lumOff val="-31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88894"/>
              <a:satOff val="13"/>
              <a:lumOff val="-31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09AE4-074B-4689-83E6-04BFB0AC4A26}">
      <dsp:nvSpPr>
        <dsp:cNvPr id="0" name=""/>
        <dsp:cNvSpPr/>
      </dsp:nvSpPr>
      <dsp:spPr>
        <a:xfrm>
          <a:off x="4692961" y="46003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18525"/>
                <a:satOff val="17"/>
                <a:lumOff val="-41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18525"/>
                <a:satOff val="17"/>
                <a:lumOff val="-417"/>
                <a:alphaOff val="0"/>
                <a:tint val="86000"/>
                <a:satMod val="115000"/>
              </a:schemeClr>
            </a:gs>
            <a:gs pos="100000">
              <a:schemeClr val="accent5">
                <a:hueOff val="-118525"/>
                <a:satOff val="17"/>
                <a:lumOff val="-41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18525"/>
              <a:satOff val="17"/>
              <a:lumOff val="-41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18525"/>
              <a:satOff val="17"/>
              <a:lumOff val="-41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67324-5BE5-40DF-98F9-36B4A283285D}">
      <dsp:nvSpPr>
        <dsp:cNvPr id="0" name=""/>
        <dsp:cNvSpPr/>
      </dsp:nvSpPr>
      <dsp:spPr>
        <a:xfrm>
          <a:off x="5402763" y="46003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48156"/>
                <a:satOff val="22"/>
                <a:lumOff val="-52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48156"/>
                <a:satOff val="22"/>
                <a:lumOff val="-522"/>
                <a:alphaOff val="0"/>
                <a:tint val="86000"/>
                <a:satMod val="115000"/>
              </a:schemeClr>
            </a:gs>
            <a:gs pos="100000">
              <a:schemeClr val="accent5">
                <a:hueOff val="-148156"/>
                <a:satOff val="22"/>
                <a:lumOff val="-52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48156"/>
              <a:satOff val="22"/>
              <a:lumOff val="-52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48156"/>
              <a:satOff val="22"/>
              <a:lumOff val="-52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4E6BD-744C-452B-817C-1E895207677F}">
      <dsp:nvSpPr>
        <dsp:cNvPr id="0" name=""/>
        <dsp:cNvSpPr/>
      </dsp:nvSpPr>
      <dsp:spPr>
        <a:xfrm>
          <a:off x="6112565" y="46003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77787"/>
                <a:satOff val="26"/>
                <a:lumOff val="-62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77787"/>
                <a:satOff val="26"/>
                <a:lumOff val="-626"/>
                <a:alphaOff val="0"/>
                <a:tint val="86000"/>
                <a:satMod val="115000"/>
              </a:schemeClr>
            </a:gs>
            <a:gs pos="100000">
              <a:schemeClr val="accent5">
                <a:hueOff val="-177787"/>
                <a:satOff val="26"/>
                <a:lumOff val="-62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77787"/>
              <a:satOff val="26"/>
              <a:lumOff val="-62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77787"/>
              <a:satOff val="26"/>
              <a:lumOff val="-62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DBA6BE-4870-41B7-96E6-089A41241457}">
      <dsp:nvSpPr>
        <dsp:cNvPr id="0" name=""/>
        <dsp:cNvSpPr/>
      </dsp:nvSpPr>
      <dsp:spPr>
        <a:xfrm>
          <a:off x="1853753" y="644887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Data Collection</a:t>
          </a:r>
          <a:endParaRPr lang="en-US" sz="1700" b="1" kern="1200" dirty="0"/>
        </a:p>
      </dsp:txBody>
      <dsp:txXfrm>
        <a:off x="1853753" y="644887"/>
        <a:ext cx="5030092" cy="457281"/>
      </dsp:txXfrm>
    </dsp:sp>
    <dsp:sp modelId="{C2A06048-AD4C-4AB3-9056-113D1B0D0221}">
      <dsp:nvSpPr>
        <dsp:cNvPr id="0" name=""/>
        <dsp:cNvSpPr/>
      </dsp:nvSpPr>
      <dsp:spPr>
        <a:xfrm>
          <a:off x="1853753" y="110216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07419"/>
                <a:satOff val="30"/>
                <a:lumOff val="-73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07419"/>
                <a:satOff val="30"/>
                <a:lumOff val="-731"/>
                <a:alphaOff val="0"/>
                <a:tint val="86000"/>
                <a:satMod val="115000"/>
              </a:schemeClr>
            </a:gs>
            <a:gs pos="100000">
              <a:schemeClr val="accent5">
                <a:hueOff val="-207419"/>
                <a:satOff val="30"/>
                <a:lumOff val="-73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207419"/>
              <a:satOff val="30"/>
              <a:lumOff val="-73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207419"/>
              <a:satOff val="30"/>
              <a:lumOff val="-73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D35CB-C633-4D25-8774-897EB6A83D47}">
      <dsp:nvSpPr>
        <dsp:cNvPr id="0" name=""/>
        <dsp:cNvSpPr/>
      </dsp:nvSpPr>
      <dsp:spPr>
        <a:xfrm>
          <a:off x="2563555" y="110216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37050"/>
                <a:satOff val="35"/>
                <a:lumOff val="-835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37050"/>
                <a:satOff val="35"/>
                <a:lumOff val="-835"/>
                <a:alphaOff val="0"/>
                <a:tint val="86000"/>
                <a:satMod val="115000"/>
              </a:schemeClr>
            </a:gs>
            <a:gs pos="100000">
              <a:schemeClr val="accent5">
                <a:hueOff val="-237050"/>
                <a:satOff val="35"/>
                <a:lumOff val="-83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237050"/>
              <a:satOff val="35"/>
              <a:lumOff val="-83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237050"/>
              <a:satOff val="35"/>
              <a:lumOff val="-83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2CA73-A906-4BDA-886E-7B108E098143}">
      <dsp:nvSpPr>
        <dsp:cNvPr id="0" name=""/>
        <dsp:cNvSpPr/>
      </dsp:nvSpPr>
      <dsp:spPr>
        <a:xfrm>
          <a:off x="3273357" y="110216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66681"/>
                <a:satOff val="39"/>
                <a:lumOff val="-93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66681"/>
                <a:satOff val="39"/>
                <a:lumOff val="-939"/>
                <a:alphaOff val="0"/>
                <a:tint val="86000"/>
                <a:satMod val="115000"/>
              </a:schemeClr>
            </a:gs>
            <a:gs pos="100000">
              <a:schemeClr val="accent5">
                <a:hueOff val="-266681"/>
                <a:satOff val="39"/>
                <a:lumOff val="-93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266681"/>
              <a:satOff val="39"/>
              <a:lumOff val="-93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266681"/>
              <a:satOff val="39"/>
              <a:lumOff val="-93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405D4-6BCB-45E8-BA63-46C64613183F}">
      <dsp:nvSpPr>
        <dsp:cNvPr id="0" name=""/>
        <dsp:cNvSpPr/>
      </dsp:nvSpPr>
      <dsp:spPr>
        <a:xfrm>
          <a:off x="3983159" y="110216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96312"/>
                <a:satOff val="44"/>
                <a:lumOff val="-104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96312"/>
                <a:satOff val="44"/>
                <a:lumOff val="-1044"/>
                <a:alphaOff val="0"/>
                <a:tint val="86000"/>
                <a:satMod val="115000"/>
              </a:schemeClr>
            </a:gs>
            <a:gs pos="100000">
              <a:schemeClr val="accent5">
                <a:hueOff val="-296312"/>
                <a:satOff val="44"/>
                <a:lumOff val="-104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296312"/>
              <a:satOff val="44"/>
              <a:lumOff val="-104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296312"/>
              <a:satOff val="44"/>
              <a:lumOff val="-104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9521FA-8876-40D9-93FF-066514613E6E}">
      <dsp:nvSpPr>
        <dsp:cNvPr id="0" name=""/>
        <dsp:cNvSpPr/>
      </dsp:nvSpPr>
      <dsp:spPr>
        <a:xfrm>
          <a:off x="4692961" y="110216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25944"/>
                <a:satOff val="48"/>
                <a:lumOff val="-114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325944"/>
                <a:satOff val="48"/>
                <a:lumOff val="-1148"/>
                <a:alphaOff val="0"/>
                <a:tint val="86000"/>
                <a:satMod val="115000"/>
              </a:schemeClr>
            </a:gs>
            <a:gs pos="100000">
              <a:schemeClr val="accent5">
                <a:hueOff val="-325944"/>
                <a:satOff val="48"/>
                <a:lumOff val="-114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325944"/>
              <a:satOff val="48"/>
              <a:lumOff val="-114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325944"/>
              <a:satOff val="48"/>
              <a:lumOff val="-1148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AC53D-91D5-4035-B939-F372549F6765}">
      <dsp:nvSpPr>
        <dsp:cNvPr id="0" name=""/>
        <dsp:cNvSpPr/>
      </dsp:nvSpPr>
      <dsp:spPr>
        <a:xfrm>
          <a:off x="5402763" y="110216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55575"/>
                <a:satOff val="52"/>
                <a:lumOff val="-125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355575"/>
                <a:satOff val="52"/>
                <a:lumOff val="-1252"/>
                <a:alphaOff val="0"/>
                <a:tint val="86000"/>
                <a:satMod val="115000"/>
              </a:schemeClr>
            </a:gs>
            <a:gs pos="100000">
              <a:schemeClr val="accent5">
                <a:hueOff val="-355575"/>
                <a:satOff val="52"/>
                <a:lumOff val="-125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355575"/>
              <a:satOff val="52"/>
              <a:lumOff val="-125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355575"/>
              <a:satOff val="52"/>
              <a:lumOff val="-125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F5996-7448-4A4E-B2B8-94E79F3D3F72}">
      <dsp:nvSpPr>
        <dsp:cNvPr id="0" name=""/>
        <dsp:cNvSpPr/>
      </dsp:nvSpPr>
      <dsp:spPr>
        <a:xfrm>
          <a:off x="6112565" y="1102169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85206"/>
                <a:satOff val="57"/>
                <a:lumOff val="-13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385206"/>
                <a:satOff val="57"/>
                <a:lumOff val="-1357"/>
                <a:alphaOff val="0"/>
                <a:tint val="86000"/>
                <a:satMod val="115000"/>
              </a:schemeClr>
            </a:gs>
            <a:gs pos="100000">
              <a:schemeClr val="accent5">
                <a:hueOff val="-385206"/>
                <a:satOff val="57"/>
                <a:lumOff val="-13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385206"/>
              <a:satOff val="57"/>
              <a:lumOff val="-135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385206"/>
              <a:satOff val="57"/>
              <a:lumOff val="-135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C5BB6-2EC0-4E29-8B30-44C76D347417}">
      <dsp:nvSpPr>
        <dsp:cNvPr id="0" name=""/>
        <dsp:cNvSpPr/>
      </dsp:nvSpPr>
      <dsp:spPr>
        <a:xfrm>
          <a:off x="1853753" y="1287017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Data Analyses</a:t>
          </a:r>
          <a:endParaRPr lang="en-US" sz="1700" b="1" kern="1200" dirty="0"/>
        </a:p>
      </dsp:txBody>
      <dsp:txXfrm>
        <a:off x="1853753" y="1287017"/>
        <a:ext cx="5030092" cy="457281"/>
      </dsp:txXfrm>
    </dsp:sp>
    <dsp:sp modelId="{11FD446A-4B27-4819-980E-29496F59FAE1}">
      <dsp:nvSpPr>
        <dsp:cNvPr id="0" name=""/>
        <dsp:cNvSpPr/>
      </dsp:nvSpPr>
      <dsp:spPr>
        <a:xfrm>
          <a:off x="1853753" y="174429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14837"/>
                <a:satOff val="61"/>
                <a:lumOff val="-146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14837"/>
                <a:satOff val="61"/>
                <a:lumOff val="-1461"/>
                <a:alphaOff val="0"/>
                <a:tint val="86000"/>
                <a:satMod val="115000"/>
              </a:schemeClr>
            </a:gs>
            <a:gs pos="100000">
              <a:schemeClr val="accent5">
                <a:hueOff val="-414837"/>
                <a:satOff val="61"/>
                <a:lumOff val="-146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414837"/>
              <a:satOff val="61"/>
              <a:lumOff val="-146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414837"/>
              <a:satOff val="61"/>
              <a:lumOff val="-146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447E59-8604-4329-840E-3E85C9E5442E}">
      <dsp:nvSpPr>
        <dsp:cNvPr id="0" name=""/>
        <dsp:cNvSpPr/>
      </dsp:nvSpPr>
      <dsp:spPr>
        <a:xfrm>
          <a:off x="2563555" y="174429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44469"/>
                <a:satOff val="65"/>
                <a:lumOff val="-156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44469"/>
                <a:satOff val="65"/>
                <a:lumOff val="-1566"/>
                <a:alphaOff val="0"/>
                <a:tint val="86000"/>
                <a:satMod val="115000"/>
              </a:schemeClr>
            </a:gs>
            <a:gs pos="100000">
              <a:schemeClr val="accent5">
                <a:hueOff val="-444469"/>
                <a:satOff val="65"/>
                <a:lumOff val="-156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444469"/>
              <a:satOff val="65"/>
              <a:lumOff val="-156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444469"/>
              <a:satOff val="65"/>
              <a:lumOff val="-156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95919-8F60-4CAF-93A6-5475AEADD829}">
      <dsp:nvSpPr>
        <dsp:cNvPr id="0" name=""/>
        <dsp:cNvSpPr/>
      </dsp:nvSpPr>
      <dsp:spPr>
        <a:xfrm>
          <a:off x="3273357" y="174429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74100"/>
                <a:satOff val="70"/>
                <a:lumOff val="-167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74100"/>
                <a:satOff val="70"/>
                <a:lumOff val="-1670"/>
                <a:alphaOff val="0"/>
                <a:tint val="86000"/>
                <a:satMod val="115000"/>
              </a:schemeClr>
            </a:gs>
            <a:gs pos="100000">
              <a:schemeClr val="accent5">
                <a:hueOff val="-474100"/>
                <a:satOff val="70"/>
                <a:lumOff val="-167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474100"/>
              <a:satOff val="70"/>
              <a:lumOff val="-167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474100"/>
              <a:satOff val="70"/>
              <a:lumOff val="-167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40C67-C0EF-4EE7-8D59-5A47FC8F09AC}">
      <dsp:nvSpPr>
        <dsp:cNvPr id="0" name=""/>
        <dsp:cNvSpPr/>
      </dsp:nvSpPr>
      <dsp:spPr>
        <a:xfrm>
          <a:off x="3983159" y="174429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03731"/>
                <a:satOff val="74"/>
                <a:lumOff val="-177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503731"/>
                <a:satOff val="74"/>
                <a:lumOff val="-1774"/>
                <a:alphaOff val="0"/>
                <a:tint val="86000"/>
                <a:satMod val="115000"/>
              </a:schemeClr>
            </a:gs>
            <a:gs pos="100000">
              <a:schemeClr val="accent5">
                <a:hueOff val="-503731"/>
                <a:satOff val="74"/>
                <a:lumOff val="-177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503731"/>
              <a:satOff val="74"/>
              <a:lumOff val="-177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503731"/>
              <a:satOff val="74"/>
              <a:lumOff val="-177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D4ED0-25AD-49AC-9B0E-2FB7D8133ED2}">
      <dsp:nvSpPr>
        <dsp:cNvPr id="0" name=""/>
        <dsp:cNvSpPr/>
      </dsp:nvSpPr>
      <dsp:spPr>
        <a:xfrm>
          <a:off x="4692961" y="174429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33362"/>
                <a:satOff val="78"/>
                <a:lumOff val="-18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533362"/>
                <a:satOff val="78"/>
                <a:lumOff val="-1879"/>
                <a:alphaOff val="0"/>
                <a:tint val="86000"/>
                <a:satMod val="115000"/>
              </a:schemeClr>
            </a:gs>
            <a:gs pos="100000">
              <a:schemeClr val="accent5">
                <a:hueOff val="-533362"/>
                <a:satOff val="78"/>
                <a:lumOff val="-18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533362"/>
              <a:satOff val="78"/>
              <a:lumOff val="-187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533362"/>
              <a:satOff val="78"/>
              <a:lumOff val="-187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A5484-5ECE-4DD6-9AF4-E40B61631596}">
      <dsp:nvSpPr>
        <dsp:cNvPr id="0" name=""/>
        <dsp:cNvSpPr/>
      </dsp:nvSpPr>
      <dsp:spPr>
        <a:xfrm>
          <a:off x="5402763" y="174429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62994"/>
                <a:satOff val="83"/>
                <a:lumOff val="-1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562994"/>
                <a:satOff val="83"/>
                <a:lumOff val="-1983"/>
                <a:alphaOff val="0"/>
                <a:tint val="86000"/>
                <a:satMod val="115000"/>
              </a:schemeClr>
            </a:gs>
            <a:gs pos="100000">
              <a:schemeClr val="accent5">
                <a:hueOff val="-562994"/>
                <a:satOff val="83"/>
                <a:lumOff val="-1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562994"/>
              <a:satOff val="83"/>
              <a:lumOff val="-1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562994"/>
              <a:satOff val="83"/>
              <a:lumOff val="-198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F75DD-4467-4195-830A-4A1AF97357B6}">
      <dsp:nvSpPr>
        <dsp:cNvPr id="0" name=""/>
        <dsp:cNvSpPr/>
      </dsp:nvSpPr>
      <dsp:spPr>
        <a:xfrm>
          <a:off x="6112565" y="174429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92625"/>
                <a:satOff val="87"/>
                <a:lumOff val="-208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592625"/>
                <a:satOff val="87"/>
                <a:lumOff val="-2087"/>
                <a:alphaOff val="0"/>
                <a:tint val="86000"/>
                <a:satMod val="115000"/>
              </a:schemeClr>
            </a:gs>
            <a:gs pos="100000">
              <a:schemeClr val="accent5">
                <a:hueOff val="-592625"/>
                <a:satOff val="87"/>
                <a:lumOff val="-208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592625"/>
              <a:satOff val="87"/>
              <a:lumOff val="-208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592625"/>
              <a:satOff val="87"/>
              <a:lumOff val="-208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EBABC0-6D9C-4DFD-AAF1-6F7CABAF3371}">
      <dsp:nvSpPr>
        <dsp:cNvPr id="0" name=""/>
        <dsp:cNvSpPr/>
      </dsp:nvSpPr>
      <dsp:spPr>
        <a:xfrm>
          <a:off x="1853753" y="1929146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Project Reporting and Manuscript Preparation</a:t>
          </a:r>
          <a:endParaRPr lang="en-US" sz="1700" b="1" kern="1200" dirty="0"/>
        </a:p>
      </dsp:txBody>
      <dsp:txXfrm>
        <a:off x="1853753" y="1929146"/>
        <a:ext cx="5030092" cy="457281"/>
      </dsp:txXfrm>
    </dsp:sp>
    <dsp:sp modelId="{179F3E42-B30A-4CD3-B65A-23DE389C51F4}">
      <dsp:nvSpPr>
        <dsp:cNvPr id="0" name=""/>
        <dsp:cNvSpPr/>
      </dsp:nvSpPr>
      <dsp:spPr>
        <a:xfrm>
          <a:off x="1853753" y="238642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22256"/>
                <a:satOff val="91"/>
                <a:lumOff val="-219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22256"/>
                <a:satOff val="91"/>
                <a:lumOff val="-2192"/>
                <a:alphaOff val="0"/>
                <a:tint val="86000"/>
                <a:satMod val="115000"/>
              </a:schemeClr>
            </a:gs>
            <a:gs pos="100000">
              <a:schemeClr val="accent5">
                <a:hueOff val="-622256"/>
                <a:satOff val="91"/>
                <a:lumOff val="-219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622256"/>
              <a:satOff val="91"/>
              <a:lumOff val="-219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622256"/>
              <a:satOff val="91"/>
              <a:lumOff val="-219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2D52F-9F49-4C8E-BA59-D5A807C11A37}">
      <dsp:nvSpPr>
        <dsp:cNvPr id="0" name=""/>
        <dsp:cNvSpPr/>
      </dsp:nvSpPr>
      <dsp:spPr>
        <a:xfrm>
          <a:off x="2563555" y="238642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51887"/>
                <a:satOff val="96"/>
                <a:lumOff val="-229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51887"/>
                <a:satOff val="96"/>
                <a:lumOff val="-2296"/>
                <a:alphaOff val="0"/>
                <a:tint val="86000"/>
                <a:satMod val="115000"/>
              </a:schemeClr>
            </a:gs>
            <a:gs pos="100000">
              <a:schemeClr val="accent5">
                <a:hueOff val="-651887"/>
                <a:satOff val="96"/>
                <a:lumOff val="-229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651887"/>
              <a:satOff val="96"/>
              <a:lumOff val="-229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651887"/>
              <a:satOff val="96"/>
              <a:lumOff val="-229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8A491-E3D2-4BF0-914F-2ADE2BFE5E0A}">
      <dsp:nvSpPr>
        <dsp:cNvPr id="0" name=""/>
        <dsp:cNvSpPr/>
      </dsp:nvSpPr>
      <dsp:spPr>
        <a:xfrm>
          <a:off x="3273357" y="238642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81519"/>
                <a:satOff val="100"/>
                <a:lumOff val="-240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81519"/>
                <a:satOff val="100"/>
                <a:lumOff val="-2401"/>
                <a:alphaOff val="0"/>
                <a:tint val="86000"/>
                <a:satMod val="115000"/>
              </a:schemeClr>
            </a:gs>
            <a:gs pos="100000">
              <a:schemeClr val="accent5">
                <a:hueOff val="-681519"/>
                <a:satOff val="100"/>
                <a:lumOff val="-240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681519"/>
              <a:satOff val="100"/>
              <a:lumOff val="-240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681519"/>
              <a:satOff val="100"/>
              <a:lumOff val="-240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C357FA-85BE-4E70-82B9-671AF9B14738}">
      <dsp:nvSpPr>
        <dsp:cNvPr id="0" name=""/>
        <dsp:cNvSpPr/>
      </dsp:nvSpPr>
      <dsp:spPr>
        <a:xfrm>
          <a:off x="3983159" y="238642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11150"/>
                <a:satOff val="105"/>
                <a:lumOff val="-2505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711150"/>
                <a:satOff val="105"/>
                <a:lumOff val="-2505"/>
                <a:alphaOff val="0"/>
                <a:tint val="86000"/>
                <a:satMod val="115000"/>
              </a:schemeClr>
            </a:gs>
            <a:gs pos="100000">
              <a:schemeClr val="accent5">
                <a:hueOff val="-711150"/>
                <a:satOff val="105"/>
                <a:lumOff val="-250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711150"/>
              <a:satOff val="105"/>
              <a:lumOff val="-250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711150"/>
              <a:satOff val="105"/>
              <a:lumOff val="-250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3F731-EC4E-43E3-BE22-D4A82C1BDEE1}">
      <dsp:nvSpPr>
        <dsp:cNvPr id="0" name=""/>
        <dsp:cNvSpPr/>
      </dsp:nvSpPr>
      <dsp:spPr>
        <a:xfrm>
          <a:off x="4692961" y="238642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40781"/>
                <a:satOff val="109"/>
                <a:lumOff val="-260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740781"/>
                <a:satOff val="109"/>
                <a:lumOff val="-2609"/>
                <a:alphaOff val="0"/>
                <a:tint val="86000"/>
                <a:satMod val="115000"/>
              </a:schemeClr>
            </a:gs>
            <a:gs pos="100000">
              <a:schemeClr val="accent5">
                <a:hueOff val="-740781"/>
                <a:satOff val="109"/>
                <a:lumOff val="-260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740781"/>
              <a:satOff val="109"/>
              <a:lumOff val="-260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740781"/>
              <a:satOff val="109"/>
              <a:lumOff val="-260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30C59-4E6D-4A02-B3DA-1380986EC8A5}">
      <dsp:nvSpPr>
        <dsp:cNvPr id="0" name=""/>
        <dsp:cNvSpPr/>
      </dsp:nvSpPr>
      <dsp:spPr>
        <a:xfrm>
          <a:off x="5402763" y="238642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70412"/>
                <a:satOff val="113"/>
                <a:lumOff val="-27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770412"/>
                <a:satOff val="113"/>
                <a:lumOff val="-2714"/>
                <a:alphaOff val="0"/>
                <a:tint val="86000"/>
                <a:satMod val="115000"/>
              </a:schemeClr>
            </a:gs>
            <a:gs pos="100000">
              <a:schemeClr val="accent5">
                <a:hueOff val="-770412"/>
                <a:satOff val="113"/>
                <a:lumOff val="-27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770412"/>
              <a:satOff val="113"/>
              <a:lumOff val="-271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770412"/>
              <a:satOff val="113"/>
              <a:lumOff val="-271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564C0-B211-4A32-91A3-13C5C05A6A26}">
      <dsp:nvSpPr>
        <dsp:cNvPr id="0" name=""/>
        <dsp:cNvSpPr/>
      </dsp:nvSpPr>
      <dsp:spPr>
        <a:xfrm>
          <a:off x="6112565" y="2386428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800044"/>
                <a:satOff val="118"/>
                <a:lumOff val="-281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800044"/>
                <a:satOff val="118"/>
                <a:lumOff val="-2818"/>
                <a:alphaOff val="0"/>
                <a:tint val="86000"/>
                <a:satMod val="115000"/>
              </a:schemeClr>
            </a:gs>
            <a:gs pos="100000">
              <a:schemeClr val="accent5">
                <a:hueOff val="-800044"/>
                <a:satOff val="118"/>
                <a:lumOff val="-281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800044"/>
              <a:satOff val="118"/>
              <a:lumOff val="-281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800044"/>
              <a:satOff val="118"/>
              <a:lumOff val="-2818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439414-D23F-4599-8BD2-D76C0FD34661}">
      <dsp:nvSpPr>
        <dsp:cNvPr id="0" name=""/>
        <dsp:cNvSpPr/>
      </dsp:nvSpPr>
      <dsp:spPr>
        <a:xfrm>
          <a:off x="1853753" y="2571276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Citation and Referencing</a:t>
          </a:r>
          <a:endParaRPr lang="en-US" sz="1700" b="1" kern="1200" dirty="0"/>
        </a:p>
      </dsp:txBody>
      <dsp:txXfrm>
        <a:off x="1853753" y="2571276"/>
        <a:ext cx="5030092" cy="457281"/>
      </dsp:txXfrm>
    </dsp:sp>
    <dsp:sp modelId="{64692B8A-8CA6-446D-BF25-8F2FC7D17A5B}">
      <dsp:nvSpPr>
        <dsp:cNvPr id="0" name=""/>
        <dsp:cNvSpPr/>
      </dsp:nvSpPr>
      <dsp:spPr>
        <a:xfrm>
          <a:off x="1853753" y="302855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829675"/>
                <a:satOff val="122"/>
                <a:lumOff val="-292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829675"/>
                <a:satOff val="122"/>
                <a:lumOff val="-2922"/>
                <a:alphaOff val="0"/>
                <a:tint val="86000"/>
                <a:satMod val="115000"/>
              </a:schemeClr>
            </a:gs>
            <a:gs pos="100000">
              <a:schemeClr val="accent5">
                <a:hueOff val="-829675"/>
                <a:satOff val="122"/>
                <a:lumOff val="-292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829675"/>
              <a:satOff val="122"/>
              <a:lumOff val="-292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829675"/>
              <a:satOff val="122"/>
              <a:lumOff val="-292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6F0F7F-64D7-497D-A804-E8A0E9200124}">
      <dsp:nvSpPr>
        <dsp:cNvPr id="0" name=""/>
        <dsp:cNvSpPr/>
      </dsp:nvSpPr>
      <dsp:spPr>
        <a:xfrm>
          <a:off x="2563555" y="302855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859306"/>
                <a:satOff val="126"/>
                <a:lumOff val="-302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859306"/>
                <a:satOff val="126"/>
                <a:lumOff val="-3027"/>
                <a:alphaOff val="0"/>
                <a:tint val="86000"/>
                <a:satMod val="115000"/>
              </a:schemeClr>
            </a:gs>
            <a:gs pos="100000">
              <a:schemeClr val="accent5">
                <a:hueOff val="-859306"/>
                <a:satOff val="126"/>
                <a:lumOff val="-302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859306"/>
              <a:satOff val="126"/>
              <a:lumOff val="-302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859306"/>
              <a:satOff val="126"/>
              <a:lumOff val="-302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44D2D-6610-4624-962F-1D626779C7FA}">
      <dsp:nvSpPr>
        <dsp:cNvPr id="0" name=""/>
        <dsp:cNvSpPr/>
      </dsp:nvSpPr>
      <dsp:spPr>
        <a:xfrm>
          <a:off x="3273357" y="302855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888937"/>
                <a:satOff val="131"/>
                <a:lumOff val="-313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888937"/>
                <a:satOff val="131"/>
                <a:lumOff val="-3131"/>
                <a:alphaOff val="0"/>
                <a:tint val="86000"/>
                <a:satMod val="115000"/>
              </a:schemeClr>
            </a:gs>
            <a:gs pos="100000">
              <a:schemeClr val="accent5">
                <a:hueOff val="-888937"/>
                <a:satOff val="131"/>
                <a:lumOff val="-313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888937"/>
              <a:satOff val="131"/>
              <a:lumOff val="-313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888937"/>
              <a:satOff val="131"/>
              <a:lumOff val="-313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1CE8E-D93E-45EE-9718-E75CEAB4B5ED}">
      <dsp:nvSpPr>
        <dsp:cNvPr id="0" name=""/>
        <dsp:cNvSpPr/>
      </dsp:nvSpPr>
      <dsp:spPr>
        <a:xfrm>
          <a:off x="3983159" y="302855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28688D-A8ED-4402-84E5-DBDF620FAA3E}">
      <dsp:nvSpPr>
        <dsp:cNvPr id="0" name=""/>
        <dsp:cNvSpPr/>
      </dsp:nvSpPr>
      <dsp:spPr>
        <a:xfrm>
          <a:off x="4692961" y="302855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948200"/>
                <a:satOff val="139"/>
                <a:lumOff val="-33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48200"/>
                <a:satOff val="139"/>
                <a:lumOff val="-3340"/>
                <a:alphaOff val="0"/>
                <a:tint val="86000"/>
                <a:satMod val="115000"/>
              </a:schemeClr>
            </a:gs>
            <a:gs pos="100000">
              <a:schemeClr val="accent5">
                <a:hueOff val="-948200"/>
                <a:satOff val="139"/>
                <a:lumOff val="-33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948200"/>
              <a:satOff val="139"/>
              <a:lumOff val="-334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948200"/>
              <a:satOff val="139"/>
              <a:lumOff val="-334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AFB3B8-C7A2-43C2-B388-CF6C1F9DE5F6}">
      <dsp:nvSpPr>
        <dsp:cNvPr id="0" name=""/>
        <dsp:cNvSpPr/>
      </dsp:nvSpPr>
      <dsp:spPr>
        <a:xfrm>
          <a:off x="5402763" y="302855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977831"/>
                <a:satOff val="144"/>
                <a:lumOff val="-344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77831"/>
                <a:satOff val="144"/>
                <a:lumOff val="-3444"/>
                <a:alphaOff val="0"/>
                <a:tint val="86000"/>
                <a:satMod val="115000"/>
              </a:schemeClr>
            </a:gs>
            <a:gs pos="100000">
              <a:schemeClr val="accent5">
                <a:hueOff val="-977831"/>
                <a:satOff val="144"/>
                <a:lumOff val="-344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977831"/>
              <a:satOff val="144"/>
              <a:lumOff val="-344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977831"/>
              <a:satOff val="144"/>
              <a:lumOff val="-344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CC6C1-CBB7-4B93-829E-25B4F1261295}">
      <dsp:nvSpPr>
        <dsp:cNvPr id="0" name=""/>
        <dsp:cNvSpPr/>
      </dsp:nvSpPr>
      <dsp:spPr>
        <a:xfrm>
          <a:off x="6112565" y="302855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007462"/>
                <a:satOff val="148"/>
                <a:lumOff val="-354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007462"/>
                <a:satOff val="148"/>
                <a:lumOff val="-3549"/>
                <a:alphaOff val="0"/>
                <a:tint val="86000"/>
                <a:satMod val="115000"/>
              </a:schemeClr>
            </a:gs>
            <a:gs pos="100000">
              <a:schemeClr val="accent5">
                <a:hueOff val="-1007462"/>
                <a:satOff val="148"/>
                <a:lumOff val="-354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007462"/>
              <a:satOff val="148"/>
              <a:lumOff val="-354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007462"/>
              <a:satOff val="148"/>
              <a:lumOff val="-354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6E147B-FE7C-47E0-AFA9-9E9A50C633A8}">
      <dsp:nvSpPr>
        <dsp:cNvPr id="0" name=""/>
        <dsp:cNvSpPr/>
      </dsp:nvSpPr>
      <dsp:spPr>
        <a:xfrm>
          <a:off x="1853753" y="3213406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Manuscript Submission and Publication</a:t>
          </a:r>
          <a:endParaRPr lang="en-US" sz="1700" b="1" kern="1200" dirty="0"/>
        </a:p>
      </dsp:txBody>
      <dsp:txXfrm>
        <a:off x="1853753" y="3213406"/>
        <a:ext cx="5030092" cy="457281"/>
      </dsp:txXfrm>
    </dsp:sp>
    <dsp:sp modelId="{4ECA7715-890D-4BD9-B119-1AE3681578E0}">
      <dsp:nvSpPr>
        <dsp:cNvPr id="0" name=""/>
        <dsp:cNvSpPr/>
      </dsp:nvSpPr>
      <dsp:spPr>
        <a:xfrm>
          <a:off x="1853753" y="367068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037093"/>
                <a:satOff val="152"/>
                <a:lumOff val="-365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037093"/>
                <a:satOff val="152"/>
                <a:lumOff val="-3653"/>
                <a:alphaOff val="0"/>
                <a:tint val="86000"/>
                <a:satMod val="115000"/>
              </a:schemeClr>
            </a:gs>
            <a:gs pos="100000">
              <a:schemeClr val="accent5">
                <a:hueOff val="-1037093"/>
                <a:satOff val="152"/>
                <a:lumOff val="-365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037093"/>
              <a:satOff val="152"/>
              <a:lumOff val="-365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037093"/>
              <a:satOff val="152"/>
              <a:lumOff val="-365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256ED-1EEA-4D38-B99A-3B286D3181CB}">
      <dsp:nvSpPr>
        <dsp:cNvPr id="0" name=""/>
        <dsp:cNvSpPr/>
      </dsp:nvSpPr>
      <dsp:spPr>
        <a:xfrm>
          <a:off x="2563555" y="367068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066725"/>
                <a:satOff val="157"/>
                <a:lumOff val="-37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066725"/>
                <a:satOff val="157"/>
                <a:lumOff val="-3757"/>
                <a:alphaOff val="0"/>
                <a:tint val="86000"/>
                <a:satMod val="115000"/>
              </a:schemeClr>
            </a:gs>
            <a:gs pos="100000">
              <a:schemeClr val="accent5">
                <a:hueOff val="-1066725"/>
                <a:satOff val="157"/>
                <a:lumOff val="-37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066725"/>
              <a:satOff val="157"/>
              <a:lumOff val="-375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066725"/>
              <a:satOff val="157"/>
              <a:lumOff val="-375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80AE31-C9A0-4171-81B4-BD20E6B86799}">
      <dsp:nvSpPr>
        <dsp:cNvPr id="0" name=""/>
        <dsp:cNvSpPr/>
      </dsp:nvSpPr>
      <dsp:spPr>
        <a:xfrm>
          <a:off x="3273357" y="367068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096356"/>
                <a:satOff val="161"/>
                <a:lumOff val="-386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096356"/>
                <a:satOff val="161"/>
                <a:lumOff val="-3862"/>
                <a:alphaOff val="0"/>
                <a:tint val="86000"/>
                <a:satMod val="115000"/>
              </a:schemeClr>
            </a:gs>
            <a:gs pos="100000">
              <a:schemeClr val="accent5">
                <a:hueOff val="-1096356"/>
                <a:satOff val="161"/>
                <a:lumOff val="-386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096356"/>
              <a:satOff val="161"/>
              <a:lumOff val="-386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096356"/>
              <a:satOff val="161"/>
              <a:lumOff val="-386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A6A08-C545-4DA8-9B09-116804C8B282}">
      <dsp:nvSpPr>
        <dsp:cNvPr id="0" name=""/>
        <dsp:cNvSpPr/>
      </dsp:nvSpPr>
      <dsp:spPr>
        <a:xfrm>
          <a:off x="3983159" y="367068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125987"/>
                <a:satOff val="165"/>
                <a:lumOff val="-396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125987"/>
                <a:satOff val="165"/>
                <a:lumOff val="-3966"/>
                <a:alphaOff val="0"/>
                <a:tint val="86000"/>
                <a:satMod val="115000"/>
              </a:schemeClr>
            </a:gs>
            <a:gs pos="100000">
              <a:schemeClr val="accent5">
                <a:hueOff val="-1125987"/>
                <a:satOff val="165"/>
                <a:lumOff val="-396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125987"/>
              <a:satOff val="165"/>
              <a:lumOff val="-396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125987"/>
              <a:satOff val="165"/>
              <a:lumOff val="-396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92D7F-50A7-414F-8B74-5D14A66411B0}">
      <dsp:nvSpPr>
        <dsp:cNvPr id="0" name=""/>
        <dsp:cNvSpPr/>
      </dsp:nvSpPr>
      <dsp:spPr>
        <a:xfrm>
          <a:off x="4692961" y="367068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155618"/>
                <a:satOff val="170"/>
                <a:lumOff val="-407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155618"/>
                <a:satOff val="170"/>
                <a:lumOff val="-4070"/>
                <a:alphaOff val="0"/>
                <a:tint val="86000"/>
                <a:satMod val="115000"/>
              </a:schemeClr>
            </a:gs>
            <a:gs pos="100000">
              <a:schemeClr val="accent5">
                <a:hueOff val="-1155618"/>
                <a:satOff val="170"/>
                <a:lumOff val="-407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155618"/>
              <a:satOff val="170"/>
              <a:lumOff val="-407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155618"/>
              <a:satOff val="170"/>
              <a:lumOff val="-407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3C6E01-8916-4F6E-AEAB-1CE1889F819A}">
      <dsp:nvSpPr>
        <dsp:cNvPr id="0" name=""/>
        <dsp:cNvSpPr/>
      </dsp:nvSpPr>
      <dsp:spPr>
        <a:xfrm>
          <a:off x="5402763" y="367068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185250"/>
                <a:satOff val="174"/>
                <a:lumOff val="-4175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185250"/>
                <a:satOff val="174"/>
                <a:lumOff val="-4175"/>
                <a:alphaOff val="0"/>
                <a:tint val="86000"/>
                <a:satMod val="115000"/>
              </a:schemeClr>
            </a:gs>
            <a:gs pos="100000">
              <a:schemeClr val="accent5">
                <a:hueOff val="-1185250"/>
                <a:satOff val="174"/>
                <a:lumOff val="-417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185250"/>
              <a:satOff val="174"/>
              <a:lumOff val="-417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185250"/>
              <a:satOff val="174"/>
              <a:lumOff val="-417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61F0D-AAFC-4CBB-86DD-1A256F429741}">
      <dsp:nvSpPr>
        <dsp:cNvPr id="0" name=""/>
        <dsp:cNvSpPr/>
      </dsp:nvSpPr>
      <dsp:spPr>
        <a:xfrm>
          <a:off x="6112565" y="3670687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214881"/>
                <a:satOff val="179"/>
                <a:lumOff val="-42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14881"/>
                <a:satOff val="179"/>
                <a:lumOff val="-4279"/>
                <a:alphaOff val="0"/>
                <a:tint val="86000"/>
                <a:satMod val="115000"/>
              </a:schemeClr>
            </a:gs>
            <a:gs pos="100000">
              <a:schemeClr val="accent5">
                <a:hueOff val="-1214881"/>
                <a:satOff val="179"/>
                <a:lumOff val="-42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214881"/>
              <a:satOff val="179"/>
              <a:lumOff val="-427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214881"/>
              <a:satOff val="179"/>
              <a:lumOff val="-427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70950-D22B-433F-A54D-072C9DA73E4A}">
      <dsp:nvSpPr>
        <dsp:cNvPr id="0" name=""/>
        <dsp:cNvSpPr/>
      </dsp:nvSpPr>
      <dsp:spPr>
        <a:xfrm>
          <a:off x="1853753" y="3855535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Plagiarisms Check</a:t>
          </a:r>
          <a:endParaRPr lang="en-US" sz="1700" b="1" kern="1200" dirty="0"/>
        </a:p>
      </dsp:txBody>
      <dsp:txXfrm>
        <a:off x="1853753" y="3855535"/>
        <a:ext cx="5030092" cy="457281"/>
      </dsp:txXfrm>
    </dsp:sp>
    <dsp:sp modelId="{68DC19D2-4D69-4C64-98DE-EB40ABB1694E}">
      <dsp:nvSpPr>
        <dsp:cNvPr id="0" name=""/>
        <dsp:cNvSpPr/>
      </dsp:nvSpPr>
      <dsp:spPr>
        <a:xfrm>
          <a:off x="1853753" y="431281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244512"/>
                <a:satOff val="183"/>
                <a:lumOff val="-438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44512"/>
                <a:satOff val="183"/>
                <a:lumOff val="-4384"/>
                <a:alphaOff val="0"/>
                <a:tint val="86000"/>
                <a:satMod val="115000"/>
              </a:schemeClr>
            </a:gs>
            <a:gs pos="100000">
              <a:schemeClr val="accent5">
                <a:hueOff val="-1244512"/>
                <a:satOff val="183"/>
                <a:lumOff val="-438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244512"/>
              <a:satOff val="183"/>
              <a:lumOff val="-438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244512"/>
              <a:satOff val="183"/>
              <a:lumOff val="-438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066E9-5213-41B0-A614-EB36285B9B18}">
      <dsp:nvSpPr>
        <dsp:cNvPr id="0" name=""/>
        <dsp:cNvSpPr/>
      </dsp:nvSpPr>
      <dsp:spPr>
        <a:xfrm>
          <a:off x="2563555" y="431281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274143"/>
                <a:satOff val="187"/>
                <a:lumOff val="-448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74143"/>
                <a:satOff val="187"/>
                <a:lumOff val="-4488"/>
                <a:alphaOff val="0"/>
                <a:tint val="86000"/>
                <a:satMod val="115000"/>
              </a:schemeClr>
            </a:gs>
            <a:gs pos="100000">
              <a:schemeClr val="accent5">
                <a:hueOff val="-1274143"/>
                <a:satOff val="187"/>
                <a:lumOff val="-448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274143"/>
              <a:satOff val="187"/>
              <a:lumOff val="-448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274143"/>
              <a:satOff val="187"/>
              <a:lumOff val="-4488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64B108-4433-42F2-9717-440B06936691}">
      <dsp:nvSpPr>
        <dsp:cNvPr id="0" name=""/>
        <dsp:cNvSpPr/>
      </dsp:nvSpPr>
      <dsp:spPr>
        <a:xfrm>
          <a:off x="3273357" y="431281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303775"/>
                <a:satOff val="192"/>
                <a:lumOff val="-459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03775"/>
                <a:satOff val="192"/>
                <a:lumOff val="-4592"/>
                <a:alphaOff val="0"/>
                <a:tint val="86000"/>
                <a:satMod val="115000"/>
              </a:schemeClr>
            </a:gs>
            <a:gs pos="100000">
              <a:schemeClr val="accent5">
                <a:hueOff val="-1303775"/>
                <a:satOff val="192"/>
                <a:lumOff val="-459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303775"/>
              <a:satOff val="192"/>
              <a:lumOff val="-459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303775"/>
              <a:satOff val="192"/>
              <a:lumOff val="-459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65CA32-A477-4483-8719-9F1763E1F07C}">
      <dsp:nvSpPr>
        <dsp:cNvPr id="0" name=""/>
        <dsp:cNvSpPr/>
      </dsp:nvSpPr>
      <dsp:spPr>
        <a:xfrm>
          <a:off x="3983159" y="431281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333406"/>
                <a:satOff val="196"/>
                <a:lumOff val="-469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33406"/>
                <a:satOff val="196"/>
                <a:lumOff val="-4697"/>
                <a:alphaOff val="0"/>
                <a:tint val="86000"/>
                <a:satMod val="115000"/>
              </a:schemeClr>
            </a:gs>
            <a:gs pos="100000">
              <a:schemeClr val="accent5">
                <a:hueOff val="-1333406"/>
                <a:satOff val="196"/>
                <a:lumOff val="-469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333406"/>
              <a:satOff val="196"/>
              <a:lumOff val="-469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333406"/>
              <a:satOff val="196"/>
              <a:lumOff val="-469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A2322A-9501-4466-A29F-BBAFF7795F28}">
      <dsp:nvSpPr>
        <dsp:cNvPr id="0" name=""/>
        <dsp:cNvSpPr/>
      </dsp:nvSpPr>
      <dsp:spPr>
        <a:xfrm>
          <a:off x="4692961" y="431281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363037"/>
                <a:satOff val="200"/>
                <a:lumOff val="-480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63037"/>
                <a:satOff val="200"/>
                <a:lumOff val="-4801"/>
                <a:alphaOff val="0"/>
                <a:tint val="86000"/>
                <a:satMod val="115000"/>
              </a:schemeClr>
            </a:gs>
            <a:gs pos="100000">
              <a:schemeClr val="accent5">
                <a:hueOff val="-1363037"/>
                <a:satOff val="200"/>
                <a:lumOff val="-480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363037"/>
              <a:satOff val="200"/>
              <a:lumOff val="-480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363037"/>
              <a:satOff val="200"/>
              <a:lumOff val="-480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7A6A4-C74C-409B-BD33-8889832D29AD}">
      <dsp:nvSpPr>
        <dsp:cNvPr id="0" name=""/>
        <dsp:cNvSpPr/>
      </dsp:nvSpPr>
      <dsp:spPr>
        <a:xfrm>
          <a:off x="5402763" y="431281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392668"/>
                <a:satOff val="205"/>
                <a:lumOff val="-4905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92668"/>
                <a:satOff val="205"/>
                <a:lumOff val="-4905"/>
                <a:alphaOff val="0"/>
                <a:tint val="86000"/>
                <a:satMod val="115000"/>
              </a:schemeClr>
            </a:gs>
            <a:gs pos="100000">
              <a:schemeClr val="accent5">
                <a:hueOff val="-1392668"/>
                <a:satOff val="205"/>
                <a:lumOff val="-490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392668"/>
              <a:satOff val="205"/>
              <a:lumOff val="-490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392668"/>
              <a:satOff val="205"/>
              <a:lumOff val="-490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235DF9-D790-4AD2-89CE-1936B12631B5}">
      <dsp:nvSpPr>
        <dsp:cNvPr id="0" name=""/>
        <dsp:cNvSpPr/>
      </dsp:nvSpPr>
      <dsp:spPr>
        <a:xfrm>
          <a:off x="6112565" y="431281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422300"/>
                <a:satOff val="209"/>
                <a:lumOff val="-501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422300"/>
                <a:satOff val="209"/>
                <a:lumOff val="-5010"/>
                <a:alphaOff val="0"/>
                <a:tint val="86000"/>
                <a:satMod val="115000"/>
              </a:schemeClr>
            </a:gs>
            <a:gs pos="100000">
              <a:schemeClr val="accent5">
                <a:hueOff val="-1422300"/>
                <a:satOff val="209"/>
                <a:lumOff val="-501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422300"/>
              <a:satOff val="209"/>
              <a:lumOff val="-501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422300"/>
              <a:satOff val="209"/>
              <a:lumOff val="-501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83AC4-E3F0-4AF7-8913-843259861BEE}">
      <dsp:nvSpPr>
        <dsp:cNvPr id="0" name=""/>
        <dsp:cNvSpPr/>
      </dsp:nvSpPr>
      <dsp:spPr>
        <a:xfrm>
          <a:off x="1853753" y="4497665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Article Reputation and Citation Tracking</a:t>
          </a:r>
          <a:endParaRPr lang="en-US" sz="1700" b="1" kern="1200" dirty="0"/>
        </a:p>
      </dsp:txBody>
      <dsp:txXfrm>
        <a:off x="1853753" y="4497665"/>
        <a:ext cx="5030092" cy="457281"/>
      </dsp:txXfrm>
    </dsp:sp>
    <dsp:sp modelId="{C6A8FD71-827B-493B-BA35-9C642FF2BF5E}">
      <dsp:nvSpPr>
        <dsp:cNvPr id="0" name=""/>
        <dsp:cNvSpPr/>
      </dsp:nvSpPr>
      <dsp:spPr>
        <a:xfrm>
          <a:off x="1853753" y="495494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451931"/>
                <a:satOff val="213"/>
                <a:lumOff val="-51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451931"/>
                <a:satOff val="213"/>
                <a:lumOff val="-5114"/>
                <a:alphaOff val="0"/>
                <a:tint val="86000"/>
                <a:satMod val="115000"/>
              </a:schemeClr>
            </a:gs>
            <a:gs pos="100000">
              <a:schemeClr val="accent5">
                <a:hueOff val="-1451931"/>
                <a:satOff val="213"/>
                <a:lumOff val="-51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451931"/>
              <a:satOff val="213"/>
              <a:lumOff val="-511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451931"/>
              <a:satOff val="213"/>
              <a:lumOff val="-511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28947-E948-4ECD-BEAA-C4F8B90CAE50}">
      <dsp:nvSpPr>
        <dsp:cNvPr id="0" name=""/>
        <dsp:cNvSpPr/>
      </dsp:nvSpPr>
      <dsp:spPr>
        <a:xfrm>
          <a:off x="2563555" y="495494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481562"/>
                <a:satOff val="218"/>
                <a:lumOff val="-521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481562"/>
                <a:satOff val="218"/>
                <a:lumOff val="-5219"/>
                <a:alphaOff val="0"/>
                <a:tint val="86000"/>
                <a:satMod val="115000"/>
              </a:schemeClr>
            </a:gs>
            <a:gs pos="100000">
              <a:schemeClr val="accent5">
                <a:hueOff val="-1481562"/>
                <a:satOff val="218"/>
                <a:lumOff val="-52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481562"/>
              <a:satOff val="218"/>
              <a:lumOff val="-521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481562"/>
              <a:satOff val="218"/>
              <a:lumOff val="-521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4D72C-1344-43C4-83FD-F3049618F843}">
      <dsp:nvSpPr>
        <dsp:cNvPr id="0" name=""/>
        <dsp:cNvSpPr/>
      </dsp:nvSpPr>
      <dsp:spPr>
        <a:xfrm>
          <a:off x="3273357" y="495494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511193"/>
                <a:satOff val="222"/>
                <a:lumOff val="-532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511193"/>
                <a:satOff val="222"/>
                <a:lumOff val="-5323"/>
                <a:alphaOff val="0"/>
                <a:tint val="86000"/>
                <a:satMod val="115000"/>
              </a:schemeClr>
            </a:gs>
            <a:gs pos="100000">
              <a:schemeClr val="accent5">
                <a:hueOff val="-1511193"/>
                <a:satOff val="222"/>
                <a:lumOff val="-532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511193"/>
              <a:satOff val="222"/>
              <a:lumOff val="-532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511193"/>
              <a:satOff val="222"/>
              <a:lumOff val="-532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6D7A6-6D15-4639-8793-E527503E4ADE}">
      <dsp:nvSpPr>
        <dsp:cNvPr id="0" name=""/>
        <dsp:cNvSpPr/>
      </dsp:nvSpPr>
      <dsp:spPr>
        <a:xfrm>
          <a:off x="3983159" y="495494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540825"/>
                <a:satOff val="226"/>
                <a:lumOff val="-542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540825"/>
                <a:satOff val="226"/>
                <a:lumOff val="-5427"/>
                <a:alphaOff val="0"/>
                <a:tint val="86000"/>
                <a:satMod val="115000"/>
              </a:schemeClr>
            </a:gs>
            <a:gs pos="100000">
              <a:schemeClr val="accent5">
                <a:hueOff val="-1540825"/>
                <a:satOff val="226"/>
                <a:lumOff val="-542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540825"/>
              <a:satOff val="226"/>
              <a:lumOff val="-542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540825"/>
              <a:satOff val="226"/>
              <a:lumOff val="-542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64B83-7158-4F9B-B50D-B5ACAC063ABE}">
      <dsp:nvSpPr>
        <dsp:cNvPr id="0" name=""/>
        <dsp:cNvSpPr/>
      </dsp:nvSpPr>
      <dsp:spPr>
        <a:xfrm>
          <a:off x="4692961" y="495494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570456"/>
                <a:satOff val="231"/>
                <a:lumOff val="-553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570456"/>
                <a:satOff val="231"/>
                <a:lumOff val="-5532"/>
                <a:alphaOff val="0"/>
                <a:tint val="86000"/>
                <a:satMod val="115000"/>
              </a:schemeClr>
            </a:gs>
            <a:gs pos="100000">
              <a:schemeClr val="accent5">
                <a:hueOff val="-1570456"/>
                <a:satOff val="231"/>
                <a:lumOff val="-553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570456"/>
              <a:satOff val="231"/>
              <a:lumOff val="-553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570456"/>
              <a:satOff val="231"/>
              <a:lumOff val="-553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CF013-872A-4025-B6BD-B9DE516AFD5D}">
      <dsp:nvSpPr>
        <dsp:cNvPr id="0" name=""/>
        <dsp:cNvSpPr/>
      </dsp:nvSpPr>
      <dsp:spPr>
        <a:xfrm>
          <a:off x="5402763" y="495494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600087"/>
                <a:satOff val="235"/>
                <a:lumOff val="-56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00087"/>
                <a:satOff val="235"/>
                <a:lumOff val="-5636"/>
                <a:alphaOff val="0"/>
                <a:tint val="86000"/>
                <a:satMod val="115000"/>
              </a:schemeClr>
            </a:gs>
            <a:gs pos="100000">
              <a:schemeClr val="accent5">
                <a:hueOff val="-1600087"/>
                <a:satOff val="235"/>
                <a:lumOff val="-56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600087"/>
              <a:satOff val="235"/>
              <a:lumOff val="-563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600087"/>
              <a:satOff val="235"/>
              <a:lumOff val="-563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FE289-45EE-4147-BCF0-29D8AB543AC7}">
      <dsp:nvSpPr>
        <dsp:cNvPr id="0" name=""/>
        <dsp:cNvSpPr/>
      </dsp:nvSpPr>
      <dsp:spPr>
        <a:xfrm>
          <a:off x="6112565" y="4954946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629718"/>
                <a:satOff val="240"/>
                <a:lumOff val="-57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29718"/>
                <a:satOff val="240"/>
                <a:lumOff val="-5740"/>
                <a:alphaOff val="0"/>
                <a:tint val="86000"/>
                <a:satMod val="115000"/>
              </a:schemeClr>
            </a:gs>
            <a:gs pos="100000">
              <a:schemeClr val="accent5">
                <a:hueOff val="-1629718"/>
                <a:satOff val="240"/>
                <a:lumOff val="-57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629718"/>
              <a:satOff val="240"/>
              <a:lumOff val="-574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629718"/>
              <a:satOff val="240"/>
              <a:lumOff val="-574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1CA232-692B-47D5-96D0-2022E1B3D574}">
      <dsp:nvSpPr>
        <dsp:cNvPr id="0" name=""/>
        <dsp:cNvSpPr/>
      </dsp:nvSpPr>
      <dsp:spPr>
        <a:xfrm>
          <a:off x="1853753" y="5139794"/>
          <a:ext cx="5030092" cy="45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Storage and Retrieval of Research Information</a:t>
          </a:r>
          <a:endParaRPr lang="en-US" sz="1700" b="1" kern="1200" dirty="0"/>
        </a:p>
      </dsp:txBody>
      <dsp:txXfrm>
        <a:off x="1853753" y="5139794"/>
        <a:ext cx="5030092" cy="457281"/>
      </dsp:txXfrm>
    </dsp:sp>
    <dsp:sp modelId="{BCCA1744-7EA0-4280-B680-2B94E5F111FC}">
      <dsp:nvSpPr>
        <dsp:cNvPr id="0" name=""/>
        <dsp:cNvSpPr/>
      </dsp:nvSpPr>
      <dsp:spPr>
        <a:xfrm>
          <a:off x="1853753" y="5597075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659349"/>
                <a:satOff val="244"/>
                <a:lumOff val="-5845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59349"/>
                <a:satOff val="244"/>
                <a:lumOff val="-5845"/>
                <a:alphaOff val="0"/>
                <a:tint val="86000"/>
                <a:satMod val="115000"/>
              </a:schemeClr>
            </a:gs>
            <a:gs pos="100000">
              <a:schemeClr val="accent5">
                <a:hueOff val="-1659349"/>
                <a:satOff val="244"/>
                <a:lumOff val="-584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659349"/>
              <a:satOff val="244"/>
              <a:lumOff val="-584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659349"/>
              <a:satOff val="244"/>
              <a:lumOff val="-584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6EEA9-6CCC-4365-97F7-67189F9C5E7C}">
      <dsp:nvSpPr>
        <dsp:cNvPr id="0" name=""/>
        <dsp:cNvSpPr/>
      </dsp:nvSpPr>
      <dsp:spPr>
        <a:xfrm>
          <a:off x="2563555" y="5597075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688981"/>
                <a:satOff val="248"/>
                <a:lumOff val="-594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88981"/>
                <a:satOff val="248"/>
                <a:lumOff val="-5949"/>
                <a:alphaOff val="0"/>
                <a:tint val="86000"/>
                <a:satMod val="115000"/>
              </a:schemeClr>
            </a:gs>
            <a:gs pos="100000">
              <a:schemeClr val="accent5">
                <a:hueOff val="-1688981"/>
                <a:satOff val="248"/>
                <a:lumOff val="-594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688981"/>
              <a:satOff val="248"/>
              <a:lumOff val="-594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688981"/>
              <a:satOff val="248"/>
              <a:lumOff val="-594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1A178-1D3A-4286-9779-F68B44F09877}">
      <dsp:nvSpPr>
        <dsp:cNvPr id="0" name=""/>
        <dsp:cNvSpPr/>
      </dsp:nvSpPr>
      <dsp:spPr>
        <a:xfrm>
          <a:off x="3273357" y="5597075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718612"/>
                <a:satOff val="253"/>
                <a:lumOff val="-605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718612"/>
                <a:satOff val="253"/>
                <a:lumOff val="-6054"/>
                <a:alphaOff val="0"/>
                <a:tint val="86000"/>
                <a:satMod val="115000"/>
              </a:schemeClr>
            </a:gs>
            <a:gs pos="100000">
              <a:schemeClr val="accent5">
                <a:hueOff val="-1718612"/>
                <a:satOff val="253"/>
                <a:lumOff val="-605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718612"/>
              <a:satOff val="253"/>
              <a:lumOff val="-605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718612"/>
              <a:satOff val="253"/>
              <a:lumOff val="-605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1BD70-737F-4630-899B-F580C4DB9317}">
      <dsp:nvSpPr>
        <dsp:cNvPr id="0" name=""/>
        <dsp:cNvSpPr/>
      </dsp:nvSpPr>
      <dsp:spPr>
        <a:xfrm>
          <a:off x="3983159" y="5597075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748243"/>
                <a:satOff val="257"/>
                <a:lumOff val="-615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748243"/>
                <a:satOff val="257"/>
                <a:lumOff val="-6158"/>
                <a:alphaOff val="0"/>
                <a:tint val="86000"/>
                <a:satMod val="115000"/>
              </a:schemeClr>
            </a:gs>
            <a:gs pos="100000">
              <a:schemeClr val="accent5">
                <a:hueOff val="-1748243"/>
                <a:satOff val="257"/>
                <a:lumOff val="-615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748243"/>
              <a:satOff val="257"/>
              <a:lumOff val="-615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748243"/>
              <a:satOff val="257"/>
              <a:lumOff val="-6158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4D546-C7A2-4BE5-AB24-EA71EE0BAE78}">
      <dsp:nvSpPr>
        <dsp:cNvPr id="0" name=""/>
        <dsp:cNvSpPr/>
      </dsp:nvSpPr>
      <dsp:spPr>
        <a:xfrm>
          <a:off x="4692961" y="5597075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777874"/>
                <a:satOff val="261"/>
                <a:lumOff val="-626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777874"/>
                <a:satOff val="261"/>
                <a:lumOff val="-6262"/>
                <a:alphaOff val="0"/>
                <a:tint val="86000"/>
                <a:satMod val="115000"/>
              </a:schemeClr>
            </a:gs>
            <a:gs pos="100000">
              <a:schemeClr val="accent5">
                <a:hueOff val="-1777874"/>
                <a:satOff val="261"/>
                <a:lumOff val="-626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777874"/>
              <a:satOff val="261"/>
              <a:lumOff val="-626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777874"/>
              <a:satOff val="261"/>
              <a:lumOff val="-626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58CED5-4F2A-410F-9B28-88E49768C867}">
      <dsp:nvSpPr>
        <dsp:cNvPr id="0" name=""/>
        <dsp:cNvSpPr/>
      </dsp:nvSpPr>
      <dsp:spPr>
        <a:xfrm>
          <a:off x="5402763" y="5597075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807506"/>
                <a:satOff val="266"/>
                <a:lumOff val="-636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07506"/>
                <a:satOff val="266"/>
                <a:lumOff val="-6367"/>
                <a:alphaOff val="0"/>
                <a:tint val="86000"/>
                <a:satMod val="115000"/>
              </a:schemeClr>
            </a:gs>
            <a:gs pos="100000">
              <a:schemeClr val="accent5">
                <a:hueOff val="-1807506"/>
                <a:satOff val="266"/>
                <a:lumOff val="-636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807506"/>
              <a:satOff val="266"/>
              <a:lumOff val="-636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807506"/>
              <a:satOff val="266"/>
              <a:lumOff val="-636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F4FCD-C295-44E3-8019-35C5AAC8494F}">
      <dsp:nvSpPr>
        <dsp:cNvPr id="0" name=""/>
        <dsp:cNvSpPr/>
      </dsp:nvSpPr>
      <dsp:spPr>
        <a:xfrm>
          <a:off x="6112565" y="5597075"/>
          <a:ext cx="670679" cy="1117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1E84C-124F-4C4C-9FC9-20B7E281E142}">
      <dsp:nvSpPr>
        <dsp:cNvPr id="0" name=""/>
        <dsp:cNvSpPr/>
      </dsp:nvSpPr>
      <dsp:spPr>
        <a:xfrm>
          <a:off x="2976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C00000"/>
              </a:solidFill>
            </a:rPr>
            <a:t>Literature search</a:t>
          </a:r>
        </a:p>
      </dsp:txBody>
      <dsp:txXfrm>
        <a:off x="532804" y="223206"/>
        <a:ext cx="1589484" cy="1059656"/>
      </dsp:txXfrm>
    </dsp:sp>
    <dsp:sp modelId="{DF88F9FD-E08A-4445-843D-998B29E1ECBC}">
      <dsp:nvSpPr>
        <dsp:cNvPr id="0" name=""/>
        <dsp:cNvSpPr/>
      </dsp:nvSpPr>
      <dsp:spPr>
        <a:xfrm>
          <a:off x="2387203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Storage</a:t>
          </a:r>
        </a:p>
      </dsp:txBody>
      <dsp:txXfrm>
        <a:off x="2917031" y="223206"/>
        <a:ext cx="1589484" cy="1059656"/>
      </dsp:txXfrm>
    </dsp:sp>
    <dsp:sp modelId="{D2FE1DE6-BBEF-4B5A-9D19-5A9FE3ABE78B}">
      <dsp:nvSpPr>
        <dsp:cNvPr id="0" name=""/>
        <dsp:cNvSpPr/>
      </dsp:nvSpPr>
      <dsp:spPr>
        <a:xfrm>
          <a:off x="4771430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</a:rPr>
            <a:t>Retrieval</a:t>
          </a:r>
        </a:p>
      </dsp:txBody>
      <dsp:txXfrm>
        <a:off x="5301258" y="223206"/>
        <a:ext cx="1589484" cy="1059656"/>
      </dsp:txXfrm>
    </dsp:sp>
    <dsp:sp modelId="{E996CFE7-2798-4B7B-A896-D06C3694D142}">
      <dsp:nvSpPr>
        <dsp:cNvPr id="0" name=""/>
        <dsp:cNvSpPr/>
      </dsp:nvSpPr>
      <dsp:spPr>
        <a:xfrm>
          <a:off x="7155656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2060"/>
              </a:solidFill>
            </a:rPr>
            <a:t>Citation</a:t>
          </a:r>
        </a:p>
      </dsp:txBody>
      <dsp:txXfrm>
        <a:off x="7685484" y="223206"/>
        <a:ext cx="1589484" cy="1059656"/>
      </dsp:txXfrm>
    </dsp:sp>
    <dsp:sp modelId="{7D96C746-4C16-4AD4-8818-C27890E28A8C}">
      <dsp:nvSpPr>
        <dsp:cNvPr id="0" name=""/>
        <dsp:cNvSpPr/>
      </dsp:nvSpPr>
      <dsp:spPr>
        <a:xfrm>
          <a:off x="9539883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Bibliography</a:t>
          </a:r>
        </a:p>
      </dsp:txBody>
      <dsp:txXfrm>
        <a:off x="10069711" y="223206"/>
        <a:ext cx="1589484" cy="1059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D15AE-805C-46C2-AFB0-89BC14C25585}">
      <dsp:nvSpPr>
        <dsp:cNvPr id="0" name=""/>
        <dsp:cNvSpPr/>
      </dsp:nvSpPr>
      <dsp:spPr>
        <a:xfrm>
          <a:off x="4577" y="2049453"/>
          <a:ext cx="1531492" cy="591156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83C653-3EE4-40C5-B0B1-2B61FA7A8E86}">
      <dsp:nvSpPr>
        <dsp:cNvPr id="0" name=""/>
        <dsp:cNvSpPr/>
      </dsp:nvSpPr>
      <dsp:spPr>
        <a:xfrm>
          <a:off x="412975" y="2197242"/>
          <a:ext cx="1293260" cy="59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Manuscript Submitted</a:t>
          </a:r>
          <a:endParaRPr lang="en-US" sz="1600" kern="1200" dirty="0"/>
        </a:p>
      </dsp:txBody>
      <dsp:txXfrm>
        <a:off x="430289" y="2214556"/>
        <a:ext cx="1258632" cy="556528"/>
      </dsp:txXfrm>
    </dsp:sp>
    <dsp:sp modelId="{D2E94EA2-D455-4A74-BC8B-9DB76A2575FF}">
      <dsp:nvSpPr>
        <dsp:cNvPr id="0" name=""/>
        <dsp:cNvSpPr/>
      </dsp:nvSpPr>
      <dsp:spPr>
        <a:xfrm>
          <a:off x="1753882" y="2049453"/>
          <a:ext cx="1531492" cy="591156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8CAC3D-3577-4C1B-92D2-2A61993B8899}">
      <dsp:nvSpPr>
        <dsp:cNvPr id="0" name=""/>
        <dsp:cNvSpPr/>
      </dsp:nvSpPr>
      <dsp:spPr>
        <a:xfrm>
          <a:off x="2162280" y="2197242"/>
          <a:ext cx="1293260" cy="59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Awaiting Editorial Processing</a:t>
          </a:r>
          <a:endParaRPr lang="en-US" sz="1600" kern="1200" dirty="0"/>
        </a:p>
      </dsp:txBody>
      <dsp:txXfrm>
        <a:off x="2179594" y="2214556"/>
        <a:ext cx="1258632" cy="556528"/>
      </dsp:txXfrm>
    </dsp:sp>
    <dsp:sp modelId="{4F3A0C62-9A36-48AC-8D83-15C5D506DBF4}">
      <dsp:nvSpPr>
        <dsp:cNvPr id="0" name=""/>
        <dsp:cNvSpPr/>
      </dsp:nvSpPr>
      <dsp:spPr>
        <a:xfrm>
          <a:off x="3503187" y="2049453"/>
          <a:ext cx="1531492" cy="591156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501F6-604E-4ED8-93C1-DB88C5BE1285}">
      <dsp:nvSpPr>
        <dsp:cNvPr id="0" name=""/>
        <dsp:cNvSpPr/>
      </dsp:nvSpPr>
      <dsp:spPr>
        <a:xfrm>
          <a:off x="3911585" y="2197242"/>
          <a:ext cx="1293260" cy="59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Editor Assigned</a:t>
          </a:r>
          <a:endParaRPr lang="en-US" sz="1600" kern="1200" dirty="0"/>
        </a:p>
      </dsp:txBody>
      <dsp:txXfrm>
        <a:off x="3928899" y="2214556"/>
        <a:ext cx="1258632" cy="556528"/>
      </dsp:txXfrm>
    </dsp:sp>
    <dsp:sp modelId="{65F8A5C4-83D4-42E4-9513-8CB8E8C28696}">
      <dsp:nvSpPr>
        <dsp:cNvPr id="0" name=""/>
        <dsp:cNvSpPr/>
      </dsp:nvSpPr>
      <dsp:spPr>
        <a:xfrm>
          <a:off x="5252492" y="2049453"/>
          <a:ext cx="1531492" cy="591156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601AC-7A49-47EE-A079-5B26E956CD52}">
      <dsp:nvSpPr>
        <dsp:cNvPr id="0" name=""/>
        <dsp:cNvSpPr/>
      </dsp:nvSpPr>
      <dsp:spPr>
        <a:xfrm>
          <a:off x="5660890" y="2197242"/>
          <a:ext cx="1293260" cy="59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Reviewers Invited</a:t>
          </a:r>
          <a:endParaRPr lang="en-US" sz="1600" kern="1200" dirty="0"/>
        </a:p>
      </dsp:txBody>
      <dsp:txXfrm>
        <a:off x="5678204" y="2214556"/>
        <a:ext cx="1258632" cy="556528"/>
      </dsp:txXfrm>
    </dsp:sp>
    <dsp:sp modelId="{9324CA1A-2ED1-4D54-893E-F460844D1C5D}">
      <dsp:nvSpPr>
        <dsp:cNvPr id="0" name=""/>
        <dsp:cNvSpPr/>
      </dsp:nvSpPr>
      <dsp:spPr>
        <a:xfrm>
          <a:off x="7001797" y="2049453"/>
          <a:ext cx="1531492" cy="591156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FBD11-B290-4810-857E-87905AECFD3E}">
      <dsp:nvSpPr>
        <dsp:cNvPr id="0" name=""/>
        <dsp:cNvSpPr/>
      </dsp:nvSpPr>
      <dsp:spPr>
        <a:xfrm>
          <a:off x="7410195" y="2197242"/>
          <a:ext cx="1293260" cy="59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 Review</a:t>
          </a:r>
          <a:endParaRPr lang="en-US" sz="1600" kern="1200" dirty="0"/>
        </a:p>
      </dsp:txBody>
      <dsp:txXfrm>
        <a:off x="7427509" y="2214556"/>
        <a:ext cx="1258632" cy="556528"/>
      </dsp:txXfrm>
    </dsp:sp>
    <dsp:sp modelId="{C9B5FE65-336A-4498-867D-D1AB1A5AE6A8}">
      <dsp:nvSpPr>
        <dsp:cNvPr id="0" name=""/>
        <dsp:cNvSpPr/>
      </dsp:nvSpPr>
      <dsp:spPr>
        <a:xfrm>
          <a:off x="8751102" y="2049453"/>
          <a:ext cx="1531492" cy="591156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0F59B7-BD15-4A97-B5BD-975DB03B25CB}">
      <dsp:nvSpPr>
        <dsp:cNvPr id="0" name=""/>
        <dsp:cNvSpPr/>
      </dsp:nvSpPr>
      <dsp:spPr>
        <a:xfrm>
          <a:off x="9159500" y="2197242"/>
          <a:ext cx="1293260" cy="59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Decision in Progress</a:t>
          </a:r>
          <a:endParaRPr lang="en-US" sz="1600" kern="1200" dirty="0"/>
        </a:p>
      </dsp:txBody>
      <dsp:txXfrm>
        <a:off x="9176814" y="2214556"/>
        <a:ext cx="1258632" cy="556528"/>
      </dsp:txXfrm>
    </dsp:sp>
    <dsp:sp modelId="{F3FD8D12-D652-4CEC-9F13-3B6496B53E36}">
      <dsp:nvSpPr>
        <dsp:cNvPr id="0" name=""/>
        <dsp:cNvSpPr/>
      </dsp:nvSpPr>
      <dsp:spPr>
        <a:xfrm>
          <a:off x="10500407" y="2049453"/>
          <a:ext cx="1531492" cy="591156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60735-68C3-4B7C-A089-6C5914F5BE4B}">
      <dsp:nvSpPr>
        <dsp:cNvPr id="0" name=""/>
        <dsp:cNvSpPr/>
      </dsp:nvSpPr>
      <dsp:spPr>
        <a:xfrm>
          <a:off x="10908805" y="2197242"/>
          <a:ext cx="1293260" cy="59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Decision – </a:t>
          </a:r>
          <a:r>
            <a:rPr lang="en-US" sz="1600" b="1" i="1" kern="1200" dirty="0"/>
            <a:t>accept/ reject</a:t>
          </a:r>
          <a:endParaRPr lang="en-US" sz="1600" kern="1200" dirty="0"/>
        </a:p>
      </dsp:txBody>
      <dsp:txXfrm>
        <a:off x="10926119" y="2214556"/>
        <a:ext cx="1258632" cy="556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11CE8-676C-4CB2-A9D8-751070C1747E}">
      <dsp:nvSpPr>
        <dsp:cNvPr id="0" name=""/>
        <dsp:cNvSpPr/>
      </dsp:nvSpPr>
      <dsp:spPr>
        <a:xfrm>
          <a:off x="512165" y="909"/>
          <a:ext cx="2565336" cy="1539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 logging</a:t>
          </a:r>
        </a:p>
      </dsp:txBody>
      <dsp:txXfrm>
        <a:off x="512165" y="909"/>
        <a:ext cx="2565336" cy="1539202"/>
      </dsp:txXfrm>
    </dsp:sp>
    <dsp:sp modelId="{1760C71F-B1AC-4358-9902-A46827D26A69}">
      <dsp:nvSpPr>
        <dsp:cNvPr id="0" name=""/>
        <dsp:cNvSpPr/>
      </dsp:nvSpPr>
      <dsp:spPr>
        <a:xfrm>
          <a:off x="3334036" y="909"/>
          <a:ext cx="2565336" cy="1539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Access to online repository and databases</a:t>
          </a:r>
          <a:endParaRPr lang="en-US" sz="2000" kern="1200" dirty="0"/>
        </a:p>
      </dsp:txBody>
      <dsp:txXfrm>
        <a:off x="3334036" y="909"/>
        <a:ext cx="2565336" cy="1539202"/>
      </dsp:txXfrm>
    </dsp:sp>
    <dsp:sp modelId="{44C51D54-FCE6-420D-8CDE-8637A7C1690B}">
      <dsp:nvSpPr>
        <dsp:cNvPr id="0" name=""/>
        <dsp:cNvSpPr/>
      </dsp:nvSpPr>
      <dsp:spPr>
        <a:xfrm>
          <a:off x="6155906" y="909"/>
          <a:ext cx="2565336" cy="15392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Interactive online/offline surveys (</a:t>
          </a:r>
          <a:r>
            <a:rPr lang="en-US" sz="2000" kern="1200" dirty="0" err="1"/>
            <a:t>Eg.</a:t>
          </a:r>
          <a:r>
            <a:rPr lang="en-US" sz="2000" kern="1200" dirty="0"/>
            <a:t> Survey Monkey, Google Form)</a:t>
          </a:r>
        </a:p>
      </dsp:txBody>
      <dsp:txXfrm>
        <a:off x="6155906" y="909"/>
        <a:ext cx="2565336" cy="1539202"/>
      </dsp:txXfrm>
    </dsp:sp>
    <dsp:sp modelId="{EBC49DB8-305F-43AE-B479-7E7D22818058}">
      <dsp:nvSpPr>
        <dsp:cNvPr id="0" name=""/>
        <dsp:cNvSpPr/>
      </dsp:nvSpPr>
      <dsp:spPr>
        <a:xfrm>
          <a:off x="512165" y="1796645"/>
          <a:ext cx="2565336" cy="15392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Remote sensing (drones and satellite imaging)</a:t>
          </a:r>
          <a:endParaRPr lang="en-US" sz="2000" kern="1200" dirty="0"/>
        </a:p>
      </dsp:txBody>
      <dsp:txXfrm>
        <a:off x="512165" y="1796645"/>
        <a:ext cx="2565336" cy="1539202"/>
      </dsp:txXfrm>
    </dsp:sp>
    <dsp:sp modelId="{DC000268-A368-42E4-B078-749396FC2961}">
      <dsp:nvSpPr>
        <dsp:cNvPr id="0" name=""/>
        <dsp:cNvSpPr/>
      </dsp:nvSpPr>
      <dsp:spPr>
        <a:xfrm>
          <a:off x="3334036" y="1796645"/>
          <a:ext cx="2565336" cy="15392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Paperless and cost-effective data acquisition</a:t>
          </a:r>
        </a:p>
      </dsp:txBody>
      <dsp:txXfrm>
        <a:off x="3334036" y="1796645"/>
        <a:ext cx="2565336" cy="1539202"/>
      </dsp:txXfrm>
    </dsp:sp>
    <dsp:sp modelId="{E6149570-D436-4BB9-905F-37EBCA3DABDF}">
      <dsp:nvSpPr>
        <dsp:cNvPr id="0" name=""/>
        <dsp:cNvSpPr/>
      </dsp:nvSpPr>
      <dsp:spPr>
        <a:xfrm>
          <a:off x="6155906" y="1796645"/>
          <a:ext cx="2565336" cy="1539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Ease of organization and analyses of large amount of data</a:t>
          </a:r>
          <a:endParaRPr lang="en-US" sz="2000" kern="1200" dirty="0"/>
        </a:p>
      </dsp:txBody>
      <dsp:txXfrm>
        <a:off x="6155906" y="1796645"/>
        <a:ext cx="2565336" cy="1539202"/>
      </dsp:txXfrm>
    </dsp:sp>
    <dsp:sp modelId="{7FB9D450-F201-4008-B825-AC38030BD9D0}">
      <dsp:nvSpPr>
        <dsp:cNvPr id="0" name=""/>
        <dsp:cNvSpPr/>
      </dsp:nvSpPr>
      <dsp:spPr>
        <a:xfrm>
          <a:off x="512165" y="3592381"/>
          <a:ext cx="2565336" cy="1539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 data storage</a:t>
          </a:r>
        </a:p>
      </dsp:txBody>
      <dsp:txXfrm>
        <a:off x="512165" y="3592381"/>
        <a:ext cx="2565336" cy="1539202"/>
      </dsp:txXfrm>
    </dsp:sp>
    <dsp:sp modelId="{4B956B82-B870-4145-BC28-DCD03582D4B0}">
      <dsp:nvSpPr>
        <dsp:cNvPr id="0" name=""/>
        <dsp:cNvSpPr/>
      </dsp:nvSpPr>
      <dsp:spPr>
        <a:xfrm>
          <a:off x="3334036" y="3592381"/>
          <a:ext cx="2565336" cy="15392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Real-time and instantaneous data transmission</a:t>
          </a:r>
          <a:endParaRPr lang="en-US" sz="2000" kern="1200" dirty="0"/>
        </a:p>
      </dsp:txBody>
      <dsp:txXfrm>
        <a:off x="3334036" y="3592381"/>
        <a:ext cx="2565336" cy="1539202"/>
      </dsp:txXfrm>
    </dsp:sp>
    <dsp:sp modelId="{69FE5CF8-811D-43CB-84DB-A526D9A517F5}">
      <dsp:nvSpPr>
        <dsp:cNvPr id="0" name=""/>
        <dsp:cNvSpPr/>
      </dsp:nvSpPr>
      <dsp:spPr>
        <a:xfrm>
          <a:off x="6155906" y="3592381"/>
          <a:ext cx="2565336" cy="15392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Accurate and easy duplication and distribution</a:t>
          </a:r>
          <a:endParaRPr lang="en-US" sz="2000" kern="1200" dirty="0"/>
        </a:p>
      </dsp:txBody>
      <dsp:txXfrm>
        <a:off x="6155906" y="3592381"/>
        <a:ext cx="2565336" cy="1539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D9381-B646-4075-8659-5A965241C179}">
      <dsp:nvSpPr>
        <dsp:cNvPr id="0" name=""/>
        <dsp:cNvSpPr/>
      </dsp:nvSpPr>
      <dsp:spPr>
        <a:xfrm>
          <a:off x="1944281" y="1874025"/>
          <a:ext cx="2381967" cy="2060498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60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31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Data</a:t>
          </a:r>
        </a:p>
      </dsp:txBody>
      <dsp:txXfrm>
        <a:off x="2339006" y="2215478"/>
        <a:ext cx="1592517" cy="1377592"/>
      </dsp:txXfrm>
    </dsp:sp>
    <dsp:sp modelId="{4D34F474-8C5C-4A90-9E14-831BD7AAC532}">
      <dsp:nvSpPr>
        <dsp:cNvPr id="0" name=""/>
        <dsp:cNvSpPr/>
      </dsp:nvSpPr>
      <dsp:spPr>
        <a:xfrm>
          <a:off x="3435850" y="888215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7D1D0-1FF5-4E74-9B84-F43847B63E4C}">
      <dsp:nvSpPr>
        <dsp:cNvPr id="0" name=""/>
        <dsp:cNvSpPr/>
      </dsp:nvSpPr>
      <dsp:spPr>
        <a:xfrm>
          <a:off x="2163694" y="0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</a:rPr>
            <a:t>reliability</a:t>
          </a:r>
        </a:p>
      </dsp:txBody>
      <dsp:txXfrm>
        <a:off x="2487183" y="279856"/>
        <a:ext cx="1305027" cy="1129001"/>
      </dsp:txXfrm>
    </dsp:sp>
    <dsp:sp modelId="{6B7C68F4-ABDE-4369-A8B9-138FA620AB98}">
      <dsp:nvSpPr>
        <dsp:cNvPr id="0" name=""/>
        <dsp:cNvSpPr/>
      </dsp:nvSpPr>
      <dsp:spPr>
        <a:xfrm>
          <a:off x="4484713" y="2335850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ED413-B09B-4222-9B38-C3FA51BA2797}">
      <dsp:nvSpPr>
        <dsp:cNvPr id="0" name=""/>
        <dsp:cNvSpPr/>
      </dsp:nvSpPr>
      <dsp:spPr>
        <a:xfrm>
          <a:off x="3953910" y="1038672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Security</a:t>
          </a:r>
        </a:p>
      </dsp:txBody>
      <dsp:txXfrm>
        <a:off x="4277399" y="1318528"/>
        <a:ext cx="1305027" cy="1129001"/>
      </dsp:txXfrm>
    </dsp:sp>
    <dsp:sp modelId="{CECCFD84-249A-4DF9-B4B0-9DB74A2C086D}">
      <dsp:nvSpPr>
        <dsp:cNvPr id="0" name=""/>
        <dsp:cNvSpPr/>
      </dsp:nvSpPr>
      <dsp:spPr>
        <a:xfrm>
          <a:off x="3756105" y="3969958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39142-B598-4CA1-B886-30EA7F6A06BB}">
      <dsp:nvSpPr>
        <dsp:cNvPr id="0" name=""/>
        <dsp:cNvSpPr/>
      </dsp:nvSpPr>
      <dsp:spPr>
        <a:xfrm>
          <a:off x="3904875" y="3055782"/>
          <a:ext cx="2050073" cy="173831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Timeliness</a:t>
          </a:r>
        </a:p>
      </dsp:txBody>
      <dsp:txXfrm>
        <a:off x="4241260" y="3341011"/>
        <a:ext cx="1377303" cy="1167853"/>
      </dsp:txXfrm>
    </dsp:sp>
    <dsp:sp modelId="{B59CB556-6753-41EC-A5E2-12DECA078C06}">
      <dsp:nvSpPr>
        <dsp:cNvPr id="0" name=""/>
        <dsp:cNvSpPr/>
      </dsp:nvSpPr>
      <dsp:spPr>
        <a:xfrm>
          <a:off x="1948713" y="4139585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AAE9D-69D4-4602-9A02-0D8DBB65A56C}">
      <dsp:nvSpPr>
        <dsp:cNvPr id="0" name=""/>
        <dsp:cNvSpPr/>
      </dsp:nvSpPr>
      <dsp:spPr>
        <a:xfrm>
          <a:off x="2163694" y="4120415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</a:rPr>
            <a:t>Accuracy</a:t>
          </a:r>
        </a:p>
      </dsp:txBody>
      <dsp:txXfrm>
        <a:off x="2487183" y="4400271"/>
        <a:ext cx="1305027" cy="1129001"/>
      </dsp:txXfrm>
    </dsp:sp>
    <dsp:sp modelId="{550C3984-B4D4-4058-84F1-913B9B6D7C05}">
      <dsp:nvSpPr>
        <dsp:cNvPr id="0" name=""/>
        <dsp:cNvSpPr/>
      </dsp:nvSpPr>
      <dsp:spPr>
        <a:xfrm>
          <a:off x="882673" y="2692531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B2077-ED23-43A5-99FB-7C598322FF2E}">
      <dsp:nvSpPr>
        <dsp:cNvPr id="0" name=""/>
        <dsp:cNvSpPr/>
      </dsp:nvSpPr>
      <dsp:spPr>
        <a:xfrm>
          <a:off x="365168" y="3081742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chemeClr val="accent2">
                <a:lumMod val="89000"/>
              </a:schemeClr>
            </a:gs>
            <a:gs pos="76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Integrity</a:t>
          </a:r>
        </a:p>
      </dsp:txBody>
      <dsp:txXfrm>
        <a:off x="688657" y="3361598"/>
        <a:ext cx="1305027" cy="1129001"/>
      </dsp:txXfrm>
    </dsp:sp>
    <dsp:sp modelId="{5308459F-7B64-4DB8-823E-26D22BA96690}">
      <dsp:nvSpPr>
        <dsp:cNvPr id="0" name=""/>
        <dsp:cNvSpPr/>
      </dsp:nvSpPr>
      <dsp:spPr>
        <a:xfrm>
          <a:off x="365168" y="1036348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validity</a:t>
          </a:r>
        </a:p>
      </dsp:txBody>
      <dsp:txXfrm>
        <a:off x="688657" y="1316204"/>
        <a:ext cx="1305027" cy="11290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88133-1715-4FDD-8521-E9F422DB9B3F}">
      <dsp:nvSpPr>
        <dsp:cNvPr id="0" name=""/>
        <dsp:cNvSpPr/>
      </dsp:nvSpPr>
      <dsp:spPr>
        <a:xfrm>
          <a:off x="3103327" y="2398785"/>
          <a:ext cx="1832444" cy="1832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Data Analysis</a:t>
          </a:r>
        </a:p>
      </dsp:txBody>
      <dsp:txXfrm>
        <a:off x="3371682" y="2667140"/>
        <a:ext cx="1295734" cy="1295734"/>
      </dsp:txXfrm>
    </dsp:sp>
    <dsp:sp modelId="{108700FA-E42C-43B7-B723-8B036C0F4B08}">
      <dsp:nvSpPr>
        <dsp:cNvPr id="0" name=""/>
        <dsp:cNvSpPr/>
      </dsp:nvSpPr>
      <dsp:spPr>
        <a:xfrm rot="16200000">
          <a:off x="3742553" y="2101273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5700" y="2107938"/>
        <a:ext cx="27699" cy="27699"/>
      </dsp:txXfrm>
    </dsp:sp>
    <dsp:sp modelId="{E59BD84A-6BA0-4365-B45D-458CB14BE5DA}">
      <dsp:nvSpPr>
        <dsp:cNvPr id="0" name=""/>
        <dsp:cNvSpPr/>
      </dsp:nvSpPr>
      <dsp:spPr>
        <a:xfrm>
          <a:off x="3103327" y="12347"/>
          <a:ext cx="1832444" cy="18324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Group identification</a:t>
          </a:r>
        </a:p>
      </dsp:txBody>
      <dsp:txXfrm>
        <a:off x="3371682" y="280702"/>
        <a:ext cx="1295734" cy="1295734"/>
      </dsp:txXfrm>
    </dsp:sp>
    <dsp:sp modelId="{56DA1E9C-6683-45AB-A069-2ED582044878}">
      <dsp:nvSpPr>
        <dsp:cNvPr id="0" name=""/>
        <dsp:cNvSpPr/>
      </dsp:nvSpPr>
      <dsp:spPr>
        <a:xfrm rot="20520000">
          <a:off x="4877372" y="2925767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0518" y="2932432"/>
        <a:ext cx="27699" cy="27699"/>
      </dsp:txXfrm>
    </dsp:sp>
    <dsp:sp modelId="{60B52FB6-EBDE-4B9A-A21B-A3074AC7E710}">
      <dsp:nvSpPr>
        <dsp:cNvPr id="0" name=""/>
        <dsp:cNvSpPr/>
      </dsp:nvSpPr>
      <dsp:spPr>
        <a:xfrm>
          <a:off x="5372965" y="1661335"/>
          <a:ext cx="1832444" cy="18324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Trends and patterns</a:t>
          </a:r>
        </a:p>
      </dsp:txBody>
      <dsp:txXfrm>
        <a:off x="5641320" y="1929690"/>
        <a:ext cx="1295734" cy="1295734"/>
      </dsp:txXfrm>
    </dsp:sp>
    <dsp:sp modelId="{1673E3DD-888A-4B45-B3D6-F8458EB65AF8}">
      <dsp:nvSpPr>
        <dsp:cNvPr id="0" name=""/>
        <dsp:cNvSpPr/>
      </dsp:nvSpPr>
      <dsp:spPr>
        <a:xfrm rot="3240000">
          <a:off x="4443909" y="4259827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7056" y="4266492"/>
        <a:ext cx="27699" cy="27699"/>
      </dsp:txXfrm>
    </dsp:sp>
    <dsp:sp modelId="{CD5A6808-4810-497A-9031-D6C54DE50BAC}">
      <dsp:nvSpPr>
        <dsp:cNvPr id="0" name=""/>
        <dsp:cNvSpPr/>
      </dsp:nvSpPr>
      <dsp:spPr>
        <a:xfrm>
          <a:off x="4506040" y="4329454"/>
          <a:ext cx="1832444" cy="18324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Variations</a:t>
          </a:r>
        </a:p>
      </dsp:txBody>
      <dsp:txXfrm>
        <a:off x="4774395" y="4597809"/>
        <a:ext cx="1295734" cy="1295734"/>
      </dsp:txXfrm>
    </dsp:sp>
    <dsp:sp modelId="{D30ADF3A-F4EA-465C-A327-34E300E920EA}">
      <dsp:nvSpPr>
        <dsp:cNvPr id="0" name=""/>
        <dsp:cNvSpPr/>
      </dsp:nvSpPr>
      <dsp:spPr>
        <a:xfrm rot="7560000">
          <a:off x="3066734" y="4246815"/>
          <a:ext cx="521825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21825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14601" y="4254284"/>
        <a:ext cx="26091" cy="26091"/>
      </dsp:txXfrm>
    </dsp:sp>
    <dsp:sp modelId="{161128B1-8CE5-435A-A32D-645B0BE097F3}">
      <dsp:nvSpPr>
        <dsp:cNvPr id="0" name=""/>
        <dsp:cNvSpPr/>
      </dsp:nvSpPr>
      <dsp:spPr>
        <a:xfrm>
          <a:off x="1654097" y="4304606"/>
          <a:ext cx="1925477" cy="18821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144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Dependencies</a:t>
          </a:r>
        </a:p>
      </dsp:txBody>
      <dsp:txXfrm>
        <a:off x="1936077" y="4580239"/>
        <a:ext cx="1361517" cy="1330874"/>
      </dsp:txXfrm>
    </dsp:sp>
    <dsp:sp modelId="{6FC4283E-7DA0-4344-9A81-C09D73B0231F}">
      <dsp:nvSpPr>
        <dsp:cNvPr id="0" name=""/>
        <dsp:cNvSpPr/>
      </dsp:nvSpPr>
      <dsp:spPr>
        <a:xfrm rot="11880000">
          <a:off x="2607734" y="2925767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70881" y="2932432"/>
        <a:ext cx="27699" cy="27699"/>
      </dsp:txXfrm>
    </dsp:sp>
    <dsp:sp modelId="{B767143A-B7B4-4F87-B21A-899183DEE837}">
      <dsp:nvSpPr>
        <dsp:cNvPr id="0" name=""/>
        <dsp:cNvSpPr/>
      </dsp:nvSpPr>
      <dsp:spPr>
        <a:xfrm>
          <a:off x="833690" y="1661335"/>
          <a:ext cx="1832444" cy="18324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Anomalies detection</a:t>
          </a:r>
        </a:p>
      </dsp:txBody>
      <dsp:txXfrm>
        <a:off x="1102045" y="1929690"/>
        <a:ext cx="1295734" cy="129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0.58413</cdr:x>
      <cdr:y>0.39137</cdr:y>
    </cdr:from>
    <cdr:to>
      <cdr:x>0.58666</cdr:x>
      <cdr:y>0.45058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E0E0F65A-E21E-459E-8134-D50C48E930B9}"/>
            </a:ext>
          </a:extLst>
        </cdr:cNvPr>
        <cdr:cNvCxnSpPr/>
      </cdr:nvCxnSpPr>
      <cdr:spPr>
        <a:xfrm xmlns:a="http://schemas.openxmlformats.org/drawingml/2006/main" flipH="1" flipV="1">
          <a:off x="2082109" y="946392"/>
          <a:ext cx="9000" cy="1431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0.68599</cdr:x>
      <cdr:y>0.30157</cdr:y>
    </cdr:from>
    <cdr:to>
      <cdr:x>0.68599</cdr:x>
      <cdr:y>0.37052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DF21D2C2-1C30-4DC1-90F8-D5EA5FC2B404}"/>
            </a:ext>
          </a:extLst>
        </cdr:cNvPr>
        <cdr:cNvCxnSpPr/>
      </cdr:nvCxnSpPr>
      <cdr:spPr>
        <a:xfrm xmlns:a="http://schemas.openxmlformats.org/drawingml/2006/main" flipV="1">
          <a:off x="2445189" y="729233"/>
          <a:ext cx="0" cy="1667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C63B-E375-42CB-AC38-9038A00287C8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052-129A-4147-A93B-DC2BD32F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5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8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1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0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9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99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8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159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9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1212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0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7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6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6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3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1"/>
            <a:ext cx="12231160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70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73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5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2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47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4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4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1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4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9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7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6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40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2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6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3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22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3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0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07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3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54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0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80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5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9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3"/>
            <a:ext cx="7433025" cy="489373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20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0BE6-C51B-447C-AAB2-84EF8692E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08B3A-A8FA-4754-892C-353A70A2D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FF2C8-2E10-44C7-826E-7AC1826A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B5892-1BD9-4B71-B292-202E6549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440A9-06E0-43A6-A82B-8B0EF20F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5383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3B8F-34E4-4106-B989-665FEF49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AC56-D6C9-4D09-9124-A0F7A4447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944B-1F7B-4366-B90D-B48D2815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ED3B5-6BF9-4DAE-B5C9-44D7DA2F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4497-9B45-46C9-A872-09396E7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4063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252C-7EAB-4841-B89F-3074D8A1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1513-C445-424F-B6DB-E419E26F6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6613-BB69-4534-8AAD-1A7D6372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B9CF2-DB71-425A-8DEF-BE721AC3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E060-4996-4F31-A2C9-38F127E3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76491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02F9-F71F-41B5-A872-E00369C5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8AED-A875-4D7C-BE7D-46FD0A4BB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4A854-8804-4515-81CB-1535543D7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1313-2F0B-43D6-9FA7-57F4C513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95BB-057D-4FE0-B070-A43C3410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E560B-176E-4C84-8F65-9AFDC55A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17938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E1CE-3E17-4F17-9BF2-2F989AAC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F4DC-1067-4A80-A3ED-E42EB5309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40701-C1BA-4A3B-A601-A7296C51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A4B5-6586-4686-8F45-76F774EC3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AF93-57AB-4641-A8BE-865A229C4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EAD48-2A0D-46B3-9878-8D1CEE3A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AD4FE-32F4-4255-B10A-A9657E2F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79208-735B-4996-B068-36B7AEF6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3321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C459-768B-4FC4-9085-9B75E236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7E64D-682E-4F2B-A442-4F62DC21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30FC6-86CF-4437-983A-BF75887F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EB83-9E61-4542-A383-3E8BAFD3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2699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7A323-DACE-4735-808A-37341E00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0C845-1835-4DE3-AAD3-98008411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31C9A-C4B8-4EA7-B4DA-5B267968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24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6134-B6AF-44B9-9CA5-10DEF238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382C-0941-4393-A34D-60FAC401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9A738-3A52-4926-9D2E-DD0F24046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6BFB7-6009-4730-AD94-ABE023C4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E4409-3637-488D-86E6-8EB83B80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0F6D5-1254-4492-98E2-2E3B6A96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744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3CA0-9927-4D8B-8ED2-193DDD50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312F3-3BCF-461F-953D-B7AF8702D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C16C-0710-4351-BE59-E11A3E26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3FF91-C70F-49AC-81E8-9A666487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C2FA3-51A1-4752-8BC5-3C44E6BC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11CA5-E3B0-4AC1-924D-25E70A4C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87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8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8DAC-2138-4BF1-926F-55F4D995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AEAFB-1616-46EC-BD9C-2EF82F321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785E4-434B-4600-88AF-F55EEE50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D446-6A15-483C-9F07-CF487176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DC4C3-1E6F-4EFB-8A27-3C81518F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38741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4B609-C09B-430C-856B-F00B11BDA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56F0A-13B6-4DCA-9B78-A3BA50349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E928-C03B-4B51-8275-FEFCAFD6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AFC4-C54A-43C9-88CA-39A31395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FF9B1-AF35-459D-A5D8-263AD0E1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1794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53467" y="2401100"/>
            <a:ext cx="6527200" cy="12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1034300"/>
            <a:ext cx="6527200" cy="13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53467" y="3656300"/>
            <a:ext cx="652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303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953467" y="1174467"/>
            <a:ext cx="7691600" cy="2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333"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2"/>
          </p:nvPr>
        </p:nvSpPr>
        <p:spPr>
          <a:xfrm>
            <a:off x="953467" y="4036467"/>
            <a:ext cx="7691600" cy="72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832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02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1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AFDB5D-844F-4844-B2C9-1006FA46506A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4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28B34-3D34-4565-B8A6-AA0479CB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53E82-1F31-494E-B391-27B462F86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6316-EEDC-4FB0-A067-528BD59D5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A52A-788B-461F-8175-8E59F0E3B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518ED-02AC-4A3F-8A9A-458B6684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0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idozie.nnaji@unn.edu.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www.mendeley.com/autoupdates/installer/Windows-x86/stable-incom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itation.crosscit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mallseotools.com/plagiarism-check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269-017-1630-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www.sheffield.ac.uk/library/rdm/repositor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2085497_Dealing_with_missing_data_Online_Supplement_2_to_Serious_stats_A_guide_to_advanced_statistics_for_the_behavioral_sciences_Basingstoke_Palgrav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3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able.org/" TargetMode="External"/><Relationship Id="rId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chart" Target="../charts/chart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hart" Target="../charts/chart1.xml"/><Relationship Id="rId4" Type="http://schemas.openxmlformats.org/officeDocument/2006/relationships/image" Target="../media/image4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a.utexas.edu/users/davis/375/popecol/tables/f005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MFqwS6DTFxMPmWm-SQk1KO4Gmhtcmgec/view?usp=sharing" TargetMode="Externa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NpGMA1TEnqyldo-D-DxmKvNRHZnZHBAO" TargetMode="External"/><Relationship Id="rId2" Type="http://schemas.openxmlformats.org/officeDocument/2006/relationships/hyperlink" Target="https://drive.google.com/file/d/1sv3B1_de7T-vUjL-MmIwwRf3mMr-xbZI/view?usp=sharing" TargetMode="Externa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76198" y="1054990"/>
            <a:ext cx="12353359" cy="5843351"/>
            <a:chOff x="-76198" y="1054990"/>
            <a:chExt cx="12353359" cy="5843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234" y="4076094"/>
              <a:ext cx="2864224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643" y="4035752"/>
              <a:ext cx="3043518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505" y="1821471"/>
              <a:ext cx="2864224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98" y="1176014"/>
              <a:ext cx="2940422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678" y="1054990"/>
              <a:ext cx="3025587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7541"/>
            <a:ext cx="12192000" cy="63604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9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COLLEGE OF POSTGRADUATE STUDIES</a:t>
            </a:r>
            <a:b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b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ICT AND DATA ANALYSES</a:t>
            </a:r>
          </a:p>
          <a:p>
            <a:pPr marL="0" indent="0" algn="ctr">
              <a:buNone/>
            </a:pPr>
            <a:b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en-US" sz="32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800" b="1" i="1" dirty="0">
                <a:solidFill>
                  <a:srgbClr val="FFC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Engr. Prof. C. C. Nnaji</a:t>
            </a:r>
            <a:br>
              <a:rPr lang="en-US" sz="3800" b="1" i="1" dirty="0">
                <a:solidFill>
                  <a:srgbClr val="FFC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en-US" sz="3800" b="1" i="1" dirty="0">
              <a:solidFill>
                <a:srgbClr val="FFC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baseline="30000" dirty="0"/>
              <a:t>1</a:t>
            </a:r>
            <a:r>
              <a:rPr lang="en-US" sz="2800" b="1" dirty="0"/>
              <a:t>Department of Civil Engineering, University of Nigeria, Nsukka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baseline="30000" dirty="0"/>
              <a:t>2</a:t>
            </a:r>
            <a:r>
              <a:rPr lang="en-US" sz="2800" b="1" dirty="0"/>
              <a:t> Faculty of Engineering and the Built Environment, University of Johannesburg</a:t>
            </a:r>
            <a:endParaRPr lang="en-US" sz="2800" dirty="0"/>
          </a:p>
          <a:p>
            <a:pPr marL="0" indent="0" algn="ctr">
              <a:buNone/>
            </a:pPr>
            <a:br>
              <a:rPr lang="en-US" sz="35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  <a:hlinkClick r:id="rId3"/>
              </a:rPr>
              <a:t>Chidozie.nnaji@unn.edu.ng</a:t>
            </a:r>
            <a:b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Phone: 08038948808</a:t>
            </a:r>
            <a:b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en-US" sz="32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5730" y="585537"/>
            <a:ext cx="9157447" cy="2388721"/>
            <a:chOff x="1519518" y="523606"/>
            <a:chExt cx="9157447" cy="23887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2992" r="25127" b="61551"/>
            <a:stretch/>
          </p:blipFill>
          <p:spPr>
            <a:xfrm>
              <a:off x="1519518" y="523606"/>
              <a:ext cx="9157447" cy="230596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3953436" y="1303537"/>
              <a:ext cx="779929" cy="12678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918512" y="1106314"/>
              <a:ext cx="746311" cy="12804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55141" y="2457030"/>
              <a:ext cx="220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Mendeley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7793" y="2265996"/>
              <a:ext cx="2205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Microsoft Reference Manager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1244" y="12633"/>
            <a:ext cx="115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REFERENCE MANAGERS ADAPT TO WORD PROCESSING PROGRAMMES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19366414"/>
              </p:ext>
            </p:extLst>
          </p:nvPr>
        </p:nvGraphicFramePr>
        <p:xfrm>
          <a:off x="0" y="4892283"/>
          <a:ext cx="12192001" cy="150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787236" y="3316441"/>
            <a:ext cx="792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EXACTLY DO REFERENCE MANAGERS DO?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046" y="3713728"/>
            <a:ext cx="1557625" cy="15576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27619" y="6385530"/>
            <a:ext cx="4749045" cy="36933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9"/>
              </a:rPr>
              <a:t>To download Mendeley Desktop click here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7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QUICK EXTRACTION OF CITATTION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658906"/>
            <a:ext cx="11914094" cy="602428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Sometimes, there may be need for urgent retrieval of citation details.</a:t>
            </a:r>
          </a:p>
          <a:p>
            <a:pPr algn="just"/>
            <a:r>
              <a:rPr lang="en-US" dirty="0">
                <a:hlinkClick r:id="rId2"/>
              </a:rPr>
              <a:t>DOI Citation Formatter </a:t>
            </a:r>
            <a:r>
              <a:rPr lang="en-US" dirty="0"/>
              <a:t> is the right tool for you.</a:t>
            </a:r>
          </a:p>
          <a:p>
            <a:pPr algn="just"/>
            <a:r>
              <a:rPr lang="en-US" dirty="0"/>
              <a:t>By just inserting the DOI of the articles, it will immediately extract the citation in the desired format</a:t>
            </a:r>
          </a:p>
          <a:p>
            <a:pPr lvl="1"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183" y="2327564"/>
            <a:ext cx="5809817" cy="4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62225"/>
            <a:ext cx="45910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otched Right Arrow 5"/>
          <p:cNvSpPr/>
          <p:nvPr/>
        </p:nvSpPr>
        <p:spPr>
          <a:xfrm>
            <a:off x="4724400" y="4170218"/>
            <a:ext cx="1648691" cy="1066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8982" y="5417127"/>
            <a:ext cx="170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After inserting DOI</a:t>
            </a:r>
          </a:p>
        </p:txBody>
      </p:sp>
      <p:sp>
        <p:nvSpPr>
          <p:cNvPr id="9" name="Down Arrow 8"/>
          <p:cNvSpPr/>
          <p:nvPr/>
        </p:nvSpPr>
        <p:spPr>
          <a:xfrm rot="2096177">
            <a:off x="10169236" y="5181601"/>
            <a:ext cx="526473" cy="1246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87891" y="5583381"/>
            <a:ext cx="170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Extracted citation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844145" y="3172690"/>
            <a:ext cx="1094509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0073" y="3352801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DOI </a:t>
            </a:r>
          </a:p>
        </p:txBody>
      </p:sp>
    </p:spTree>
    <p:extLst>
      <p:ext uri="{BB962C8B-B14F-4D97-AF65-F5344CB8AC3E}">
        <p14:creationId xmlns:p14="http://schemas.microsoft.com/office/powerpoint/2010/main" val="25144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Manuscript Submission And Publication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658906"/>
            <a:ext cx="11914094" cy="602428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Manuscript submission used to be a very rigorous and lengthy process (postage, emails)</a:t>
            </a:r>
          </a:p>
          <a:p>
            <a:pPr algn="just"/>
            <a:r>
              <a:rPr lang="en-US" sz="2400" dirty="0"/>
              <a:t>Now articles can be submitted and received by  the editor instantly</a:t>
            </a:r>
          </a:p>
          <a:p>
            <a:pPr algn="just"/>
            <a:r>
              <a:rPr lang="en-US" sz="2400" dirty="0"/>
              <a:t>Most reputable journals use standardized online submission platforms such as</a:t>
            </a:r>
          </a:p>
          <a:p>
            <a:pPr lvl="1" algn="just"/>
            <a:r>
              <a:rPr lang="en-US" dirty="0"/>
              <a:t>Editorial Manager (EM)</a:t>
            </a:r>
          </a:p>
          <a:p>
            <a:pPr lvl="1" algn="just"/>
            <a:r>
              <a:rPr lang="en-US" dirty="0"/>
              <a:t>Elsevier Editorial Services (EES)</a:t>
            </a:r>
          </a:p>
          <a:p>
            <a:pPr lvl="1" algn="just"/>
            <a:r>
              <a:rPr lang="en-US" dirty="0" err="1"/>
              <a:t>ScholarOne</a:t>
            </a:r>
            <a:r>
              <a:rPr lang="en-US" dirty="0"/>
              <a:t> Manuscript</a:t>
            </a:r>
          </a:p>
          <a:p>
            <a:pPr lvl="1" algn="just"/>
            <a:r>
              <a:rPr lang="en-US" dirty="0"/>
              <a:t>Some new journals use the Open Journal System (OJS)</a:t>
            </a:r>
          </a:p>
          <a:p>
            <a:pPr algn="just"/>
            <a:r>
              <a:rPr lang="en-US" sz="2400" dirty="0"/>
              <a:t>These systems allow authors to track their manuscripts after submission.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Most online submission systems will usually progress as follows:</a:t>
            </a:r>
          </a:p>
          <a:p>
            <a:pPr lvl="1" algn="just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49CC00-C77D-478F-A8E9-C9F30D1E6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342495"/>
              </p:ext>
            </p:extLst>
          </p:nvPr>
        </p:nvGraphicFramePr>
        <p:xfrm>
          <a:off x="15836" y="3515360"/>
          <a:ext cx="12206643" cy="483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AC06DEB1-A386-4613-BCC8-93051580E537}"/>
              </a:ext>
            </a:extLst>
          </p:cNvPr>
          <p:cNvSpPr/>
          <p:nvPr/>
        </p:nvSpPr>
        <p:spPr>
          <a:xfrm>
            <a:off x="7487920" y="5151120"/>
            <a:ext cx="1066800" cy="51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FCF1D56-059D-459D-A873-799A1A9DCF70}"/>
              </a:ext>
            </a:extLst>
          </p:cNvPr>
          <p:cNvSpPr/>
          <p:nvPr/>
        </p:nvSpPr>
        <p:spPr>
          <a:xfrm>
            <a:off x="467360" y="5151120"/>
            <a:ext cx="1066800" cy="51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F32192-F6A6-46D3-9248-6C47FE97EE7F}"/>
              </a:ext>
            </a:extLst>
          </p:cNvPr>
          <p:cNvSpPr/>
          <p:nvPr/>
        </p:nvSpPr>
        <p:spPr>
          <a:xfrm>
            <a:off x="10981765" y="5151120"/>
            <a:ext cx="1066800" cy="51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Plagiarism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9275"/>
            <a:ext cx="12192000" cy="6199094"/>
          </a:xfrm>
        </p:spPr>
        <p:txBody>
          <a:bodyPr>
            <a:normAutofit/>
          </a:bodyPr>
          <a:lstStyle/>
          <a:p>
            <a:pPr marL="457200" lvl="1" indent="-336550" algn="just"/>
            <a:r>
              <a:rPr lang="en-US" dirty="0"/>
              <a:t>Plagiarism simply implies using other peoples’ intellectual output without due credit.</a:t>
            </a:r>
          </a:p>
          <a:p>
            <a:pPr marL="457200" lvl="1" indent="-336550" algn="just"/>
            <a:r>
              <a:rPr lang="en-US" dirty="0"/>
              <a:t>The extreme form of plagiarism is attempting to portray another person’s work as one’s own</a:t>
            </a:r>
          </a:p>
          <a:p>
            <a:pPr marL="457200" lvl="1" indent="-336550" algn="just"/>
            <a:r>
              <a:rPr lang="en-US" dirty="0"/>
              <a:t>Plagiarism can result in </a:t>
            </a:r>
            <a:r>
              <a:rPr lang="en-US" b="1" i="1" dirty="0">
                <a:solidFill>
                  <a:srgbClr val="FF0000"/>
                </a:solidFill>
              </a:rPr>
              <a:t>paper rejection</a:t>
            </a:r>
            <a:r>
              <a:rPr lang="en-US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withdrawal of degree </a:t>
            </a:r>
            <a:r>
              <a:rPr lang="en-US" dirty="0"/>
              <a:t>or  even </a:t>
            </a:r>
            <a:r>
              <a:rPr lang="en-US" b="1" i="1" dirty="0">
                <a:solidFill>
                  <a:srgbClr val="FF0000"/>
                </a:solidFill>
              </a:rPr>
              <a:t>prosecution</a:t>
            </a:r>
          </a:p>
          <a:p>
            <a:pPr marL="457200" lvl="1" indent="-336550" algn="just"/>
            <a:r>
              <a:rPr lang="en-US" dirty="0"/>
              <a:t>Plagiarism checkers allow the researcher to do the following:</a:t>
            </a:r>
          </a:p>
          <a:p>
            <a:pPr marL="731520" lvl="2" indent="-336550" algn="just"/>
            <a:r>
              <a:rPr lang="en-US" dirty="0"/>
              <a:t>Check for copied contents or similar ones</a:t>
            </a:r>
          </a:p>
          <a:p>
            <a:pPr marL="731520" lvl="2" indent="-336550" algn="just"/>
            <a:r>
              <a:rPr lang="en-US" dirty="0"/>
              <a:t>Check for grammatical errors</a:t>
            </a:r>
          </a:p>
          <a:p>
            <a:pPr marL="731520" lvl="2" indent="-336550" algn="just"/>
            <a:r>
              <a:rPr lang="en-US" dirty="0"/>
              <a:t>Help in re-writing a document to minimize the incidence of plagiarism</a:t>
            </a:r>
          </a:p>
          <a:p>
            <a:pPr marL="731520" lvl="2" indent="-336550" algn="just"/>
            <a:r>
              <a:rPr lang="en-US" dirty="0"/>
              <a:t>Show plagiarized sources</a:t>
            </a:r>
          </a:p>
          <a:p>
            <a:pPr marL="731520" lvl="2" indent="-336550" algn="just"/>
            <a:r>
              <a:rPr lang="en-US" dirty="0"/>
              <a:t>Provide information on the degree of uniqueness or plagiarism of the document </a:t>
            </a:r>
          </a:p>
          <a:p>
            <a:pPr marL="457200" lvl="1" indent="-336550" algn="just"/>
            <a:r>
              <a:rPr lang="en-US" dirty="0"/>
              <a:t>As a general guide, a </a:t>
            </a:r>
            <a:r>
              <a:rPr lang="en-US" b="1" i="1" dirty="0"/>
              <a:t>similarity index </a:t>
            </a:r>
            <a:r>
              <a:rPr lang="en-US" dirty="0"/>
              <a:t>of less than </a:t>
            </a:r>
            <a:r>
              <a:rPr lang="en-US" b="1" i="1" dirty="0"/>
              <a:t>15%</a:t>
            </a:r>
            <a:r>
              <a:rPr lang="en-US" dirty="0"/>
              <a:t> is acceptable </a:t>
            </a:r>
          </a:p>
          <a:p>
            <a:pPr marL="457200" lvl="1" indent="-336550" algn="just"/>
            <a:r>
              <a:rPr lang="en-US" dirty="0"/>
              <a:t>Plagiarism check software are freely available online. Use the links below to access them.</a:t>
            </a:r>
          </a:p>
          <a:p>
            <a:pPr marL="457200" lvl="1" indent="-336550" algn="just"/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56030" y="5930153"/>
            <a:ext cx="2985247" cy="369332"/>
          </a:xfrm>
          <a:prstGeom prst="rect">
            <a:avLst/>
          </a:prstGeom>
          <a:solidFill>
            <a:srgbClr val="7030A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for smallseotools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9067800" y="6131859"/>
            <a:ext cx="2985247" cy="369332"/>
          </a:xfrm>
          <a:prstGeom prst="rect">
            <a:avLst/>
          </a:prstGeom>
          <a:solidFill>
            <a:srgbClr val="7030A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for grammarly</a:t>
            </a:r>
          </a:p>
        </p:txBody>
      </p:sp>
    </p:spTree>
    <p:extLst>
      <p:ext uri="{BB962C8B-B14F-4D97-AF65-F5344CB8AC3E}">
        <p14:creationId xmlns:p14="http://schemas.microsoft.com/office/powerpoint/2010/main" val="43157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416559" y="2150579"/>
            <a:ext cx="3865419" cy="2556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154362"/>
            <a:ext cx="3144056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Hands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960" y="0"/>
            <a:ext cx="640080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577850" lvl="1" indent="-457200" algn="just">
              <a:buAutoNum type="arabicPeriod"/>
            </a:pPr>
            <a:endParaRPr lang="en-US" dirty="0"/>
          </a:p>
          <a:p>
            <a:pPr marL="577850" lvl="1" indent="-457200" algn="just">
              <a:buAutoNum type="arabicPeriod"/>
            </a:pPr>
            <a:endParaRPr lang="en-US" dirty="0"/>
          </a:p>
          <a:p>
            <a:pPr marL="577850" lvl="1" indent="-457200" algn="just">
              <a:buAutoNum type="arabicPeriod"/>
            </a:pPr>
            <a:endParaRPr lang="en-US" dirty="0"/>
          </a:p>
          <a:p>
            <a:pPr marL="577850" lvl="1" indent="-457200" algn="just">
              <a:buAutoNum type="arabicPeriod"/>
            </a:pPr>
            <a:r>
              <a:rPr lang="en-US" sz="2800" dirty="0"/>
              <a:t>Download Mendeley Reference Manager and do the following</a:t>
            </a:r>
          </a:p>
          <a:p>
            <a:pPr marL="852170" lvl="2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Enter three references using the </a:t>
            </a:r>
            <a:r>
              <a:rPr lang="en-US" sz="2400" dirty="0" err="1"/>
              <a:t>doi</a:t>
            </a:r>
            <a:endParaRPr lang="en-US" sz="2400" dirty="0"/>
          </a:p>
          <a:p>
            <a:pPr marL="852170" lvl="2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Cite the references in a MS Word document using Mendeley Reference Manager</a:t>
            </a:r>
          </a:p>
          <a:p>
            <a:pPr marL="852170" lvl="2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Automatically produce a list of those references in MS Word in any style of your choice</a:t>
            </a:r>
          </a:p>
          <a:p>
            <a:pPr marL="577850" lvl="1" indent="-457200" algn="just">
              <a:buAutoNum type="arabicPeriod"/>
            </a:pPr>
            <a:r>
              <a:rPr lang="en-US" sz="2800" dirty="0"/>
              <a:t>Using the DOI Citation Formatter, extract the citation for the article with the following </a:t>
            </a:r>
            <a:r>
              <a:rPr lang="en-US" sz="2800" dirty="0" err="1"/>
              <a:t>doi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https://doi.org/10.1007/s11269-017-1630-9</a:t>
            </a:r>
            <a:endParaRPr lang="en-US" sz="2800" dirty="0">
              <a:solidFill>
                <a:srgbClr val="FFFF00"/>
              </a:solidFill>
            </a:endParaRPr>
          </a:p>
          <a:p>
            <a:pPr marL="577850" lvl="1" indent="-457200" algn="just">
              <a:buAutoNum type="arabicPeriod"/>
            </a:pPr>
            <a:r>
              <a:rPr lang="en-US" sz="2800" dirty="0"/>
              <a:t>Create an author’s account with any journal of your choice that uses online manuscript submission system</a:t>
            </a:r>
          </a:p>
        </p:txBody>
      </p:sp>
    </p:spTree>
    <p:extLst>
      <p:ext uri="{BB962C8B-B14F-4D97-AF65-F5344CB8AC3E}">
        <p14:creationId xmlns:p14="http://schemas.microsoft.com/office/powerpoint/2010/main" val="43157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447133"/>
            <a:ext cx="6400799" cy="6410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5" y="1654630"/>
            <a:ext cx="11063515" cy="3280228"/>
          </a:xfrm>
          <a:noFill/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pPr algn="ctr"/>
            <a:r>
              <a:rPr lang="en-US" sz="13800" b="1" dirty="0">
                <a:solidFill>
                  <a:srgbClr val="C00000">
                    <a:alpha val="20000"/>
                  </a:srgbClr>
                </a:solidFill>
              </a:rPr>
              <a:t>DATA ANALYSES</a:t>
            </a:r>
          </a:p>
        </p:txBody>
      </p:sp>
    </p:spTree>
    <p:extLst>
      <p:ext uri="{BB962C8B-B14F-4D97-AF65-F5344CB8AC3E}">
        <p14:creationId xmlns:p14="http://schemas.microsoft.com/office/powerpoint/2010/main" val="335735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3" y="573181"/>
            <a:ext cx="11914094" cy="6024282"/>
          </a:xfrm>
        </p:spPr>
        <p:txBody>
          <a:bodyPr>
            <a:normAutofit/>
          </a:bodyPr>
          <a:lstStyle/>
          <a:p>
            <a:pPr marL="290513" lvl="1" indent="-290513" algn="just"/>
            <a:r>
              <a:rPr lang="en-US" sz="3200" dirty="0"/>
              <a:t>Data analysis is the process of unveiling information hidden in data</a:t>
            </a:r>
          </a:p>
          <a:p>
            <a:pPr marL="290513" lvl="1" indent="-290513" algn="just"/>
            <a:r>
              <a:rPr lang="en-US" sz="3200" dirty="0"/>
              <a:t>Method of analysis depends on the type of data available</a:t>
            </a:r>
          </a:p>
          <a:p>
            <a:pPr marL="564833" lvl="2" indent="-290513" algn="just"/>
            <a:endParaRPr lang="en-US" sz="2900" b="1" i="1" dirty="0"/>
          </a:p>
          <a:p>
            <a:pPr marL="564833" lvl="2" indent="-290513" algn="just"/>
            <a:endParaRPr lang="en-US" sz="2900" dirty="0"/>
          </a:p>
          <a:p>
            <a:pPr marL="290513" lvl="1" indent="-290513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E4279-9E0B-4E6E-8BAB-AA1AABEA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126033"/>
            <a:ext cx="7061947" cy="4727375"/>
          </a:xfrm>
          <a:prstGeom prst="rect">
            <a:avLst/>
          </a:prstGeom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11C05CA9-3EB6-4DCD-B23D-4D315077596D}"/>
              </a:ext>
            </a:extLst>
          </p:cNvPr>
          <p:cNvSpPr/>
          <p:nvPr/>
        </p:nvSpPr>
        <p:spPr>
          <a:xfrm>
            <a:off x="0" y="3124200"/>
            <a:ext cx="6029325" cy="2809875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lvl="1" indent="-290513" algn="just"/>
            <a:r>
              <a:rPr lang="en-US" sz="2400" b="1" dirty="0">
                <a:solidFill>
                  <a:schemeClr val="bg1"/>
                </a:solidFill>
              </a:rPr>
              <a:t>Inappropriate analysis leads to </a:t>
            </a:r>
          </a:p>
        </p:txBody>
      </p:sp>
    </p:spTree>
    <p:extLst>
      <p:ext uri="{BB962C8B-B14F-4D97-AF65-F5344CB8AC3E}">
        <p14:creationId xmlns:p14="http://schemas.microsoft.com/office/powerpoint/2010/main" val="404340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Data Collection</a:t>
            </a:r>
          </a:p>
        </p:txBody>
      </p:sp>
      <p:sp>
        <p:nvSpPr>
          <p:cNvPr id="4" name="TextBox 3">
            <a:hlinkClick r:id="rId2" highlightClick="1"/>
          </p:cNvPr>
          <p:cNvSpPr txBox="1"/>
          <p:nvPr/>
        </p:nvSpPr>
        <p:spPr>
          <a:xfrm>
            <a:off x="2930711" y="6349631"/>
            <a:ext cx="5849471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Click here for links to online data repositories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BDAE65-C678-4DAD-A967-E89E108F2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931398"/>
              </p:ext>
            </p:extLst>
          </p:nvPr>
        </p:nvGraphicFramePr>
        <p:xfrm>
          <a:off x="2644647" y="1005839"/>
          <a:ext cx="9233409" cy="513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8A962AF3-DFBA-4FB6-9017-EE1D32E9FD79}"/>
              </a:ext>
            </a:extLst>
          </p:cNvPr>
          <p:cNvSpPr/>
          <p:nvPr/>
        </p:nvSpPr>
        <p:spPr>
          <a:xfrm>
            <a:off x="237744" y="794539"/>
            <a:ext cx="2692967" cy="5555091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Capabilities with ICT</a:t>
            </a:r>
          </a:p>
        </p:txBody>
      </p:sp>
    </p:spTree>
    <p:extLst>
      <p:ext uri="{BB962C8B-B14F-4D97-AF65-F5344CB8AC3E}">
        <p14:creationId xmlns:p14="http://schemas.microsoft.com/office/powerpoint/2010/main" val="271142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0" y="161365"/>
            <a:ext cx="11237259" cy="4840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Tips For Reliable Data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793376"/>
            <a:ext cx="6742099" cy="5970495"/>
          </a:xfrm>
          <a:noFill/>
          <a:ln w="38100">
            <a:noFill/>
            <a:prstDash val="dashDot"/>
          </a:ln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No analyses can be better than the parent data.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For good results from data analyses, the following conditions should be ensured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Data reliability – will we get the same result again?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Data validity – Is the appropriate data being collected?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Data integrity – Is the data free from manipulation?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Data accuracy – does the measurement reflect the actual situation?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Data Timeliness – Was measurement taken as and when due?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57925" y="1048871"/>
            <a:ext cx="6320118" cy="5809129"/>
            <a:chOff x="3267636" y="1690688"/>
            <a:chExt cx="5392270" cy="5002307"/>
          </a:xfrm>
        </p:grpSpPr>
        <p:sp>
          <p:nvSpPr>
            <p:cNvPr id="6" name="Hexagon 5"/>
            <p:cNvSpPr/>
            <p:nvPr/>
          </p:nvSpPr>
          <p:spPr>
            <a:xfrm>
              <a:off x="4634999" y="2631138"/>
              <a:ext cx="773888" cy="666807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292478010"/>
                </p:ext>
              </p:extLst>
            </p:nvPr>
          </p:nvGraphicFramePr>
          <p:xfrm>
            <a:off x="3267636" y="1690688"/>
            <a:ext cx="5392270" cy="50023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6853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71D98E92-B6B7-423B-A6C1-D68B8F06710D}"/>
              </a:ext>
            </a:extLst>
          </p:cNvPr>
          <p:cNvSpPr/>
          <p:nvPr/>
        </p:nvSpPr>
        <p:spPr>
          <a:xfrm rot="17285316">
            <a:off x="8872857" y="3502729"/>
            <a:ext cx="1206944" cy="1522459"/>
          </a:xfrm>
          <a:prstGeom prst="curvedRightArrow">
            <a:avLst>
              <a:gd name="adj1" fmla="val 25000"/>
              <a:gd name="adj2" fmla="val 74708"/>
              <a:gd name="adj3" fmla="val 424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837" y="6299981"/>
            <a:ext cx="4490421" cy="484095"/>
          </a:xfrm>
        </p:spPr>
        <p:txBody>
          <a:bodyPr>
            <a:noAutofit/>
          </a:bodyPr>
          <a:lstStyle/>
          <a:p>
            <a:r>
              <a:rPr lang="en-US" sz="2000" b="1" dirty="0"/>
              <a:t>Relationship Between Data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52327"/>
            <a:ext cx="12184373" cy="50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Requirements For Data Analysis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157547" y="1285347"/>
            <a:ext cx="4951127" cy="5014634"/>
            <a:chOff x="601702" y="793376"/>
            <a:chExt cx="5794303" cy="534520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01702" y="3647516"/>
              <a:ext cx="54360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290367" y="1169892"/>
              <a:ext cx="1" cy="4968689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72553" y="793376"/>
              <a:ext cx="2716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Quality of analysis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4340" y="2339789"/>
              <a:ext cx="461665" cy="224386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>
                  <a:solidFill>
                    <a:srgbClr val="92D050"/>
                  </a:solidFill>
                </a:rPr>
                <a:t>Quality of analysis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2788" y="1311443"/>
              <a:ext cx="2018276" cy="2263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Good data</a:t>
              </a:r>
            </a:p>
            <a:p>
              <a:pPr algn="ctr"/>
              <a:r>
                <a:rPr lang="en-US" sz="2400" b="1" dirty="0">
                  <a:solidFill>
                    <a:schemeClr val="accent6"/>
                  </a:solidFill>
                </a:rPr>
                <a:t>+ 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Good analysis</a:t>
              </a:r>
              <a:endParaRPr lang="en-US" dirty="0"/>
            </a:p>
            <a:p>
              <a:pPr algn="ctr"/>
              <a:endParaRPr lang="en-US" b="1" dirty="0">
                <a:solidFill>
                  <a:schemeClr val="accent6"/>
                </a:solidFill>
              </a:endParaRPr>
            </a:p>
            <a:p>
              <a:pPr algn="ctr"/>
              <a:endParaRPr lang="en-US" b="1" dirty="0">
                <a:solidFill>
                  <a:schemeClr val="accent6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Most desirable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032357" y="2443097"/>
              <a:ext cx="847165" cy="435232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682860" y="2542511"/>
              <a:ext cx="847165" cy="43523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414" y="1416459"/>
              <a:ext cx="2646054" cy="184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 data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+ 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 analysis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Default state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582398" y="4886780"/>
              <a:ext cx="847165" cy="43523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41396" y="3821892"/>
              <a:ext cx="2646054" cy="184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Good data</a:t>
              </a:r>
            </a:p>
            <a:p>
              <a:pPr algn="ctr"/>
              <a:r>
                <a:rPr lang="en-US" sz="2400" b="1" dirty="0">
                  <a:solidFill>
                    <a:schemeClr val="accent3"/>
                  </a:solidFill>
                </a:rPr>
                <a:t>+ </a:t>
              </a:r>
            </a:p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Bad analysis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endParaRPr lang="en-US" b="1" dirty="0">
                <a:solidFill>
                  <a:schemeClr val="accent3"/>
                </a:solidFill>
              </a:endParaRPr>
            </a:p>
            <a:p>
              <a:pPr algn="ctr"/>
              <a:endParaRPr lang="en-US" b="1" dirty="0">
                <a:solidFill>
                  <a:schemeClr val="accent3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Wasteful Amateurism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4040258" y="4886780"/>
              <a:ext cx="847165" cy="435232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512618"/>
            <a:ext cx="7063190" cy="6345382"/>
          </a:xfr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>
            <a:normAutofit fontScale="25000" lnSpcReduction="20000"/>
          </a:bodyPr>
          <a:lstStyle/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Identification and selection of </a:t>
            </a:r>
            <a:r>
              <a:rPr lang="en-US" sz="11200" b="1" i="1" dirty="0">
                <a:solidFill>
                  <a:srgbClr val="7030A0"/>
                </a:solidFill>
              </a:rPr>
              <a:t>appropriate method of analysis 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Possessing </a:t>
            </a:r>
            <a:r>
              <a:rPr lang="en-US" sz="11200" b="1" i="1" dirty="0">
                <a:solidFill>
                  <a:srgbClr val="7030A0"/>
                </a:solidFill>
              </a:rPr>
              <a:t>necessary skills </a:t>
            </a:r>
            <a:r>
              <a:rPr lang="en-US" sz="11200" dirty="0">
                <a:solidFill>
                  <a:srgbClr val="7030A0"/>
                </a:solidFill>
              </a:rPr>
              <a:t>to analyze</a:t>
            </a:r>
          </a:p>
          <a:p>
            <a:pPr marL="111125" indent="-111125"/>
            <a:r>
              <a:rPr lang="en-US" sz="11200" b="1" i="1" dirty="0">
                <a:solidFill>
                  <a:srgbClr val="7030A0"/>
                </a:solidFill>
              </a:rPr>
              <a:t>Sound theoretical knowledge </a:t>
            </a:r>
            <a:r>
              <a:rPr lang="en-US" sz="11200" dirty="0">
                <a:solidFill>
                  <a:srgbClr val="7030A0"/>
                </a:solidFill>
              </a:rPr>
              <a:t>base for unbiased and correct inference </a:t>
            </a:r>
          </a:p>
          <a:p>
            <a:pPr marL="111125" indent="-111125"/>
            <a:r>
              <a:rPr lang="en-US" sz="11200" b="1" i="1" dirty="0">
                <a:solidFill>
                  <a:srgbClr val="7030A0"/>
                </a:solidFill>
              </a:rPr>
              <a:t>Adherence to standard </a:t>
            </a:r>
            <a:r>
              <a:rPr lang="en-US" sz="11200" dirty="0">
                <a:solidFill>
                  <a:srgbClr val="7030A0"/>
                </a:solidFill>
              </a:rPr>
              <a:t>and acceptable norms and practices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Data being </a:t>
            </a:r>
            <a:r>
              <a:rPr lang="en-US" sz="11200" dirty="0" err="1">
                <a:solidFill>
                  <a:srgbClr val="7030A0"/>
                </a:solidFill>
              </a:rPr>
              <a:t>analysed</a:t>
            </a:r>
            <a:r>
              <a:rPr lang="en-US" sz="11200" dirty="0">
                <a:solidFill>
                  <a:srgbClr val="7030A0"/>
                </a:solidFill>
              </a:rPr>
              <a:t> must </a:t>
            </a:r>
            <a:r>
              <a:rPr lang="en-US" sz="11200" b="1" i="1" dirty="0">
                <a:solidFill>
                  <a:srgbClr val="7030A0"/>
                </a:solidFill>
              </a:rPr>
              <a:t>target the objective of the research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Analysis must be </a:t>
            </a:r>
            <a:r>
              <a:rPr lang="en-US" sz="11200" b="1" i="1" dirty="0">
                <a:solidFill>
                  <a:srgbClr val="7030A0"/>
                </a:solidFill>
              </a:rPr>
              <a:t>accurate and honest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Details of data </a:t>
            </a:r>
            <a:r>
              <a:rPr lang="en-US" sz="11200" b="1" i="1" dirty="0">
                <a:solidFill>
                  <a:srgbClr val="7030A0"/>
                </a:solidFill>
              </a:rPr>
              <a:t>manipulation should be clearly reported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Factors that could </a:t>
            </a:r>
            <a:r>
              <a:rPr lang="en-US" sz="11200" b="1" i="1" dirty="0">
                <a:solidFill>
                  <a:srgbClr val="7030A0"/>
                </a:solidFill>
              </a:rPr>
              <a:t>influence accuracy of data</a:t>
            </a:r>
            <a:r>
              <a:rPr lang="en-US" sz="11200" dirty="0">
                <a:solidFill>
                  <a:srgbClr val="7030A0"/>
                </a:solidFill>
              </a:rPr>
              <a:t> should be taken into cognizance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Research team must </a:t>
            </a:r>
            <a:r>
              <a:rPr lang="en-US" sz="11200" b="1" i="1" dirty="0">
                <a:solidFill>
                  <a:srgbClr val="7030A0"/>
                </a:solidFill>
              </a:rPr>
              <a:t>maintain uniformity</a:t>
            </a:r>
            <a:r>
              <a:rPr lang="en-US" sz="11200" dirty="0">
                <a:solidFill>
                  <a:srgbClr val="7030A0"/>
                </a:solidFill>
              </a:rPr>
              <a:t> in data collection, analysis and reporting 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84A32F-DC5F-4ED8-A25E-FD2BCCB413CB}"/>
              </a:ext>
            </a:extLst>
          </p:cNvPr>
          <p:cNvSpPr txBox="1"/>
          <p:nvPr/>
        </p:nvSpPr>
        <p:spPr>
          <a:xfrm>
            <a:off x="7274543" y="4030917"/>
            <a:ext cx="2261005" cy="17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Bad data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+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Good analysis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Wasted 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251911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24" y="184314"/>
            <a:ext cx="10972800" cy="6906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OUTLINE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A529D69-2603-4923-8270-07B112028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871061"/>
              </p:ext>
            </p:extLst>
          </p:nvPr>
        </p:nvGraphicFramePr>
        <p:xfrm>
          <a:off x="2032000" y="1024466"/>
          <a:ext cx="94428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-875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8906"/>
            <a:ext cx="6110514" cy="619909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Nominal scale </a:t>
            </a:r>
            <a:r>
              <a:rPr lang="en-US" sz="3000" dirty="0"/>
              <a:t> - mere labels without any quantitative significance</a:t>
            </a:r>
          </a:p>
          <a:p>
            <a:pPr lvl="1"/>
            <a:r>
              <a:rPr lang="en-US" sz="2600" dirty="0" err="1"/>
              <a:t>Colour</a:t>
            </a:r>
            <a:r>
              <a:rPr lang="en-US" sz="2600" dirty="0"/>
              <a:t> of the eyes, state of origin, course of study, type of soil</a:t>
            </a:r>
          </a:p>
          <a:p>
            <a:r>
              <a:rPr lang="en-US" sz="3000" b="1" dirty="0"/>
              <a:t>Ordinal scale </a:t>
            </a:r>
            <a:r>
              <a:rPr lang="en-US" sz="3000" dirty="0"/>
              <a:t> - rank or order of data where actual numerical difference cannot be ascertained.</a:t>
            </a:r>
          </a:p>
          <a:p>
            <a:pPr lvl="1"/>
            <a:r>
              <a:rPr lang="en-US" sz="2600" dirty="0"/>
              <a:t>Class of degree, relative height,  </a:t>
            </a:r>
          </a:p>
          <a:p>
            <a:r>
              <a:rPr lang="en-US" sz="3000" b="1" dirty="0"/>
              <a:t>Interval scale</a:t>
            </a:r>
            <a:r>
              <a:rPr lang="en-US" sz="3000" dirty="0"/>
              <a:t> – order and exact difference between values are known. There is no true zero here</a:t>
            </a:r>
          </a:p>
          <a:p>
            <a:pPr lvl="1"/>
            <a:r>
              <a:rPr lang="en-US" sz="2600" dirty="0"/>
              <a:t>Temperature, Likert scale, time of the day, IQ, Age, dates, class</a:t>
            </a:r>
          </a:p>
          <a:p>
            <a:r>
              <a:rPr lang="en-US" sz="3000" b="1" dirty="0"/>
              <a:t>Ratio scale</a:t>
            </a:r>
            <a:r>
              <a:rPr lang="en-US" sz="3000" dirty="0"/>
              <a:t> – More like the interval scale but possesses a true zero.</a:t>
            </a:r>
            <a:endParaRPr lang="en-US" sz="3000" b="1" dirty="0"/>
          </a:p>
          <a:p>
            <a:pPr lvl="1"/>
            <a:r>
              <a:rPr lang="en-US" sz="2600" dirty="0"/>
              <a:t>Speed, length, weight, </a:t>
            </a:r>
            <a:r>
              <a:rPr lang="en-US" sz="2600" dirty="0" err="1"/>
              <a:t>etc</a:t>
            </a:r>
            <a:endParaRPr lang="en-US" sz="26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84" y="765402"/>
            <a:ext cx="6092216" cy="4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Purpose of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8906"/>
            <a:ext cx="5979886" cy="619909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3000" b="1" dirty="0"/>
              <a:t>Group identification: </a:t>
            </a:r>
            <a:r>
              <a:rPr lang="en-US" sz="3000" dirty="0" err="1"/>
              <a:t>Eg</a:t>
            </a:r>
            <a:r>
              <a:rPr lang="en-US" sz="3000" dirty="0"/>
              <a:t>. grouping of soils based on physical properties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Principal component analysis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Hierarchical cluster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Anomalies detection</a:t>
            </a:r>
            <a:r>
              <a:rPr lang="en-US" sz="3000" dirty="0"/>
              <a:t>:</a:t>
            </a:r>
            <a:r>
              <a:rPr lang="en-US" sz="3000" b="1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outlier detection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Fraud detection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Error detection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Jumps (</a:t>
            </a:r>
            <a:r>
              <a:rPr lang="en-US" sz="2600" dirty="0" err="1"/>
              <a:t>Eg</a:t>
            </a:r>
            <a:r>
              <a:rPr lang="en-US" sz="2600" dirty="0"/>
              <a:t>. </a:t>
            </a:r>
            <a:r>
              <a:rPr lang="en-US" sz="2600" dirty="0" err="1"/>
              <a:t>Kruskal</a:t>
            </a:r>
            <a:r>
              <a:rPr lang="en-US" sz="2600" dirty="0"/>
              <a:t>-Wallis test of jump)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Dependencies</a:t>
            </a:r>
            <a:r>
              <a:rPr lang="en-US" sz="30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Pearson’s correlation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Spearmen rho correlation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Variations</a:t>
            </a:r>
            <a:r>
              <a:rPr lang="en-US" sz="3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Descriptive statistics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Trends and Patterns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1033715"/>
              </p:ext>
            </p:extLst>
          </p:nvPr>
        </p:nvGraphicFramePr>
        <p:xfrm>
          <a:off x="4581525" y="658906"/>
          <a:ext cx="8039100" cy="619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88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37653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>
                  <a:solidFill>
                    <a:srgbClr val="FFC000"/>
                  </a:solidFill>
                </a:ln>
              </a:rPr>
              <a:t>Dealing With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622"/>
            <a:ext cx="12191999" cy="12372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An outlier is a data point that lies far away from other values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 single or few outliers can totally distort the result of an analysis, leading to wrong inferences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82" y="1959429"/>
                <a:ext cx="5850715" cy="4801314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chemeClr val="accent6"/>
                    </a:solidFill>
                  </a:rPr>
                  <a:t>Standard Deviation (3</a:t>
                </a:r>
                <a:r>
                  <a:rPr lang="el-GR" sz="2400" b="1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σ</a:t>
                </a:r>
                <a:r>
                  <a:rPr lang="en-US" sz="2400" b="1" dirty="0">
                    <a:solidFill>
                      <a:schemeClr val="accent6"/>
                    </a:solidFill>
                  </a:rPr>
                  <a:t>Test)</a:t>
                </a:r>
                <a:r>
                  <a:rPr lang="en-US" sz="2400" dirty="0"/>
                  <a:t>:A point that is more than 3 times the standard deviation is most likely an outlier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chemeClr val="accent6"/>
                    </a:solidFill>
                  </a:rPr>
                  <a:t>Box and Whiskers Plots</a:t>
                </a:r>
                <a:r>
                  <a:rPr lang="en-US" sz="2400" dirty="0"/>
                  <a:t>: these plots show the location of data points around the quantiles. Points outside the upper and lower quartiles can be considered as outliers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chemeClr val="accent6"/>
                    </a:solidFill>
                  </a:rPr>
                  <a:t>Interquartile Range(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A data point is considered an outlier if it is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−1.5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𝐼𝑄𝑅</m:t>
                        </m:r>
                      </m:e>
                    </m:d>
                  </m:oMath>
                </a14:m>
                <a:r>
                  <a:rPr lang="en-US" sz="2400" dirty="0"/>
                  <a:t> 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𝐼𝑄𝑅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1959429"/>
                <a:ext cx="5850715" cy="4801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27" y="2101354"/>
            <a:ext cx="3954889" cy="23222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9340" y="4709274"/>
            <a:ext cx="6280237" cy="2081491"/>
            <a:chOff x="5368060" y="62815"/>
            <a:chExt cx="6477576" cy="32614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0486" y="1192212"/>
              <a:ext cx="5638800" cy="1628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00486" y="1192212"/>
              <a:ext cx="816428" cy="8252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54041" y="1561544"/>
              <a:ext cx="662874" cy="6266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55657" y="1756229"/>
              <a:ext cx="58057" cy="72571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408057" y="1908629"/>
              <a:ext cx="58057" cy="72571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110513" y="1698174"/>
              <a:ext cx="58057" cy="72571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598727" y="665018"/>
              <a:ext cx="429491" cy="84512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743213" y="167565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Upper whisker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10800" y="2761734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Third quartile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0210800" y="2188236"/>
              <a:ext cx="581892" cy="63275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118764" y="183567"/>
              <a:ext cx="1246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645236" y="665018"/>
              <a:ext cx="719777" cy="89652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538686" y="414342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First quartile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288233" y="882133"/>
              <a:ext cx="786163" cy="7257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01492" y="957104"/>
              <a:ext cx="537194" cy="6604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68060" y="62815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Lower whisker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6255658" y="1908630"/>
              <a:ext cx="152399" cy="107021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46478" y="2954913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Outliers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91941" y="1369622"/>
            <a:ext cx="3713586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Ways To Detect Outliers</a:t>
            </a:r>
          </a:p>
        </p:txBody>
      </p:sp>
    </p:spTree>
    <p:extLst>
      <p:ext uri="{BB962C8B-B14F-4D97-AF65-F5344CB8AC3E}">
        <p14:creationId xmlns:p14="http://schemas.microsoft.com/office/powerpoint/2010/main" val="317349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-90068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Dealing With Missing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6983" y="459207"/>
            <a:ext cx="96553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/>
              <a:t>Listwise</a:t>
            </a:r>
            <a:r>
              <a:rPr lang="en-US" sz="2800" b="1" dirty="0"/>
              <a:t> Deletion</a:t>
            </a:r>
            <a:r>
              <a:rPr lang="en-US" sz="2800" dirty="0"/>
              <a:t>: removal of all data recorded for the observation that has one or more missing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Reduction in sample size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Biased result if data is not missing at random (MAR)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Pairwise Deletion</a:t>
            </a:r>
            <a:r>
              <a:rPr lang="en-US" sz="2800" dirty="0"/>
              <a:t>: Exclusion of only missing data point in analysis</a:t>
            </a:r>
            <a:endParaRPr lang="en-US" sz="2800" b="1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Variable Dropping</a:t>
            </a:r>
            <a:r>
              <a:rPr lang="en-US" sz="2800" dirty="0"/>
              <a:t>: if over 60% of data belonging to a particular variable is missing, it should be dropped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Last observation carried forward or next observation carried backward</a:t>
            </a:r>
            <a:r>
              <a:rPr lang="en-US" sz="2800" dirty="0"/>
              <a:t>: introduces bias if data has visible trend</a:t>
            </a:r>
            <a:endParaRPr lang="en-US" sz="2800" b="1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Linear interpolation</a:t>
            </a:r>
            <a:r>
              <a:rPr lang="en-US" sz="2800" dirty="0"/>
              <a:t>: works well for time series but not for seasonal data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Use overall mean, mode or median</a:t>
            </a:r>
            <a:r>
              <a:rPr lang="en-US" sz="2800" dirty="0"/>
              <a:t>: reduces variance</a:t>
            </a:r>
            <a:endParaRPr lang="en-US" sz="2800" b="1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Regression imputation</a:t>
            </a:r>
            <a:r>
              <a:rPr lang="en-US" sz="2800" dirty="0"/>
              <a:t>: using all available data to predict missing data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31" y="2905401"/>
            <a:ext cx="2530569" cy="2356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hlinkClick r:id="rId3" highlightClick="1"/>
          </p:cNvPr>
          <p:cNvSpPr txBox="1"/>
          <p:nvPr/>
        </p:nvSpPr>
        <p:spPr>
          <a:xfrm>
            <a:off x="10184885" y="5633063"/>
            <a:ext cx="163956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/>
              <a:t>Click here for online article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22" y="459206"/>
            <a:ext cx="2066925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04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8337"/>
            <a:ext cx="12192001" cy="7033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6982" y="658906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Descriptive Analysis (what happened?)</a:t>
            </a:r>
            <a:r>
              <a:rPr lang="en-US" sz="2800" dirty="0"/>
              <a:t>: Provides information without providing reasons.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Measures of central tendency (mean, mode, median)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Measures of spread (variance, standard deviation, coefficient of variation)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Measure of divergence from normality (skew, kurtosis)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Diagnostic Analysis (Why did it happen?)</a:t>
            </a:r>
            <a:r>
              <a:rPr lang="en-US" sz="2800" dirty="0"/>
              <a:t>: Identifies </a:t>
            </a:r>
            <a:r>
              <a:rPr lang="en-US" sz="2800" b="1" i="1" dirty="0"/>
              <a:t>dependencies </a:t>
            </a:r>
            <a:r>
              <a:rPr lang="en-US" sz="2800" dirty="0"/>
              <a:t>and </a:t>
            </a:r>
            <a:r>
              <a:rPr lang="en-US" sz="2800" b="1" i="1" dirty="0"/>
              <a:t>patterns</a:t>
            </a:r>
            <a:endParaRPr lang="en-US" sz="28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Correlation (Pearson)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Trend (positive, negative)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Predictive Analysis (what is likely to happen?)</a:t>
            </a:r>
            <a:r>
              <a:rPr lang="en-US" sz="2800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Forecasting – regression and mechanistic models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Clusters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Tendencies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Prescriptive Analysis (what should be done?)</a:t>
            </a:r>
            <a:r>
              <a:rPr lang="en-US" sz="2800" dirty="0"/>
              <a:t>:</a:t>
            </a:r>
            <a:endParaRPr lang="en-US" sz="2800" b="1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77519" y="3939988"/>
            <a:ext cx="3717500" cy="2813029"/>
            <a:chOff x="4106395" y="2070847"/>
            <a:chExt cx="4580405" cy="3506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4" r="35446"/>
            <a:stretch/>
          </p:blipFill>
          <p:spPr>
            <a:xfrm>
              <a:off x="4106395" y="2084294"/>
              <a:ext cx="4513169" cy="349343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97588" y="2070847"/>
              <a:ext cx="1089212" cy="31466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45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656702" y="4839876"/>
            <a:ext cx="3453473" cy="2017489"/>
            <a:chOff x="5656702" y="4839876"/>
            <a:chExt cx="3453473" cy="20174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l="4575" t="14706" r="6209" b="4412"/>
            <a:stretch/>
          </p:blipFill>
          <p:spPr>
            <a:xfrm>
              <a:off x="5656702" y="4839876"/>
              <a:ext cx="3453473" cy="201748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180729" y="4839877"/>
              <a:ext cx="461665" cy="20174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Interquartile Range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60285"/>
                <a:ext cx="4414108" cy="507792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Mean</a:t>
                </a:r>
              </a:p>
              <a:p>
                <a:r>
                  <a:rPr lang="en-US" sz="2000" dirty="0"/>
                  <a:t>Arithmetic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Geometric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nary>
                          <m:naryPr>
                            <m:chr m:val="∏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Harmonic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h𝑎𝑟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mean is adversely affected by outliers</a:t>
                </a:r>
                <a:endParaRPr lang="en-US" sz="2000" b="1" dirty="0"/>
              </a:p>
              <a:p>
                <a:endParaRPr lang="en-US" sz="1050" dirty="0"/>
              </a:p>
              <a:p>
                <a:r>
                  <a:rPr lang="en-US" sz="2000" b="1" u="sng" dirty="0"/>
                  <a:t>Median</a:t>
                </a:r>
                <a:r>
                  <a:rPr lang="en-US" sz="2000" dirty="0"/>
                  <a:t> – middle number</a:t>
                </a:r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median is not adversely affected by outliers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Preferable if the distribution is skewed</a:t>
                </a:r>
              </a:p>
              <a:p>
                <a:endParaRPr lang="en-US" sz="300" dirty="0"/>
              </a:p>
              <a:p>
                <a:r>
                  <a:rPr lang="en-US" sz="2000" b="1" u="sng" dirty="0"/>
                  <a:t>Mode</a:t>
                </a:r>
                <a:r>
                  <a:rPr lang="en-US" sz="2000" dirty="0"/>
                  <a:t> – most frequent data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−2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285"/>
                <a:ext cx="4414108" cy="5077929"/>
              </a:xfrm>
              <a:prstGeom prst="rect">
                <a:avLst/>
              </a:prstGeom>
              <a:blipFill>
                <a:blip r:embed="rId3"/>
                <a:stretch>
                  <a:fillRect l="-1240" t="-599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466"/>
          <a:stretch/>
        </p:blipFill>
        <p:spPr>
          <a:xfrm>
            <a:off x="0" y="5664472"/>
            <a:ext cx="5656702" cy="1166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4107" y="10789"/>
                <a:ext cx="4210733" cy="49044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pPr algn="l"/>
                <a:r>
                  <a:rPr lang="en-US" sz="2000" u="sng" dirty="0"/>
                  <a:t>Range </a:t>
                </a:r>
                <a:r>
                  <a:rPr lang="en-US" sz="2000" b="0" dirty="0"/>
                  <a:t>– difference between the maximum and minimum values</a:t>
                </a:r>
              </a:p>
              <a:p>
                <a:pPr algn="l"/>
                <a:r>
                  <a:rPr lang="en-US" sz="2000" dirty="0"/>
                  <a:t>Note</a:t>
                </a:r>
                <a:r>
                  <a:rPr lang="en-US" sz="2000" b="0" dirty="0"/>
                  <a:t>: an outlier can exaggerate the range</a:t>
                </a:r>
              </a:p>
              <a:p>
                <a:pPr algn="l"/>
                <a:endParaRPr lang="en-US" sz="700" b="0" dirty="0"/>
              </a:p>
              <a:p>
                <a:pPr algn="l"/>
                <a:r>
                  <a:rPr lang="en-US" sz="2000" u="sng" dirty="0"/>
                  <a:t>Standard Deviation </a:t>
                </a:r>
                <a:r>
                  <a:rPr lang="en-US" sz="2000" b="0" dirty="0"/>
                  <a:t>– indicates the spread of data about the mean.</a:t>
                </a:r>
              </a:p>
              <a:p>
                <a:endParaRPr lang="en-US" sz="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algn="l"/>
                <a:r>
                  <a:rPr lang="en-US" sz="2000" dirty="0"/>
                  <a:t>Note</a:t>
                </a:r>
                <a:r>
                  <a:rPr lang="en-US" sz="2000" b="0" dirty="0"/>
                  <a:t>: For a normal distribution,</a:t>
                </a:r>
              </a:p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68% of data fall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/>
              </a:p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95% of data fall within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99.7% of data fall within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b="0" dirty="0"/>
              </a:p>
              <a:p>
                <a:pPr algn="l"/>
                <a:r>
                  <a:rPr lang="en-US" sz="2000" u="sng" dirty="0"/>
                  <a:t>Interquartile Range (IQR) </a:t>
                </a:r>
                <a:r>
                  <a:rPr lang="en-US" sz="2000" b="0" dirty="0"/>
                  <a:t>– This is the middle half of the data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𝐼𝑄𝑅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07" y="10789"/>
                <a:ext cx="4210733" cy="4904420"/>
              </a:xfrm>
              <a:prstGeom prst="rect">
                <a:avLst/>
              </a:prstGeom>
              <a:blipFill>
                <a:blip r:embed="rId5"/>
                <a:stretch>
                  <a:fillRect l="-1299" t="-620" r="-1587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862022" y="166260"/>
            <a:ext cx="322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Means can be deceptive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624840" y="465713"/>
            <a:ext cx="3688183" cy="4468320"/>
            <a:chOff x="8503817" y="-33067"/>
            <a:chExt cx="3688183" cy="44683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/>
            <a:srcRect t="16960" r="4660"/>
            <a:stretch/>
          </p:blipFill>
          <p:spPr>
            <a:xfrm>
              <a:off x="8503817" y="2220589"/>
              <a:ext cx="3571641" cy="22146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919906" y="2276150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dirty="0"/>
                    <a:t> = 20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/>
                    <a:t> = 5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9906" y="2276150"/>
                  <a:ext cx="914400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9377106" y="2922481"/>
              <a:ext cx="1140300" cy="11596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/>
            <a:srcRect t="16722" r="5070"/>
            <a:stretch/>
          </p:blipFill>
          <p:spPr>
            <a:xfrm>
              <a:off x="8503817" y="-417"/>
              <a:ext cx="3571641" cy="22210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019795" y="105433"/>
                  <a:ext cx="8599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dirty="0"/>
                    <a:t> = 20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/>
                    <a:t> = 10</a:t>
                  </a: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9795" y="105433"/>
                  <a:ext cx="859976" cy="646331"/>
                </a:xfrm>
                <a:prstGeom prst="rect">
                  <a:avLst/>
                </a:prstGeom>
                <a:blipFill>
                  <a:blip r:embed="rId9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9642935" y="613264"/>
              <a:ext cx="874471" cy="12379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116607" y="-33067"/>
              <a:ext cx="20753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For a cutoff value of 30 </a:t>
              </a:r>
              <a:r>
                <a:rPr lang="en-US" dirty="0" err="1">
                  <a:solidFill>
                    <a:srgbClr val="FF0000"/>
                  </a:solidFill>
                </a:rPr>
                <a:t>mins</a:t>
              </a:r>
              <a:r>
                <a:rPr lang="en-US" dirty="0">
                  <a:solidFill>
                    <a:srgbClr val="FF0000"/>
                  </a:solidFill>
                </a:rPr>
                <a:t>, about </a:t>
              </a:r>
              <a:r>
                <a:rPr lang="en-US" b="1" dirty="0">
                  <a:solidFill>
                    <a:srgbClr val="FF0000"/>
                  </a:solidFill>
                </a:rPr>
                <a:t>16%</a:t>
              </a:r>
              <a:r>
                <a:rPr lang="en-US" dirty="0">
                  <a:solidFill>
                    <a:srgbClr val="FF0000"/>
                  </a:solidFill>
                </a:rPr>
                <a:t> of the data are unacceptable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50677" y="2145745"/>
              <a:ext cx="20753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For a cutoff value of 30 </a:t>
              </a:r>
              <a:r>
                <a:rPr lang="en-US" dirty="0" err="1">
                  <a:solidFill>
                    <a:srgbClr val="7030A0"/>
                  </a:solidFill>
                </a:rPr>
                <a:t>mins</a:t>
              </a:r>
              <a:r>
                <a:rPr lang="en-US" dirty="0">
                  <a:solidFill>
                    <a:srgbClr val="7030A0"/>
                  </a:solidFill>
                </a:rPr>
                <a:t>, only about </a:t>
              </a:r>
              <a:r>
                <a:rPr lang="en-US" b="1" dirty="0">
                  <a:solidFill>
                    <a:srgbClr val="7030A0"/>
                  </a:solidFill>
                </a:rPr>
                <a:t>2.3%</a:t>
              </a:r>
              <a:r>
                <a:rPr lang="en-US" dirty="0">
                  <a:solidFill>
                    <a:srgbClr val="7030A0"/>
                  </a:solidFill>
                </a:rPr>
                <a:t> of the data are unacceptable </a:t>
              </a:r>
            </a:p>
          </p:txBody>
        </p:sp>
      </p:grpSp>
      <p:sp>
        <p:nvSpPr>
          <p:cNvPr id="44" name="Up Arrow Callout 43"/>
          <p:cNvSpPr/>
          <p:nvPr/>
        </p:nvSpPr>
        <p:spPr>
          <a:xfrm>
            <a:off x="9251576" y="5029200"/>
            <a:ext cx="2944905" cy="18281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+mj-lt"/>
              </a:rPr>
              <a:t>Always report both the mean and the standard deviation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10789"/>
            <a:ext cx="436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Descriptive Analyses</a:t>
            </a:r>
          </a:p>
        </p:txBody>
      </p:sp>
    </p:spTree>
    <p:extLst>
      <p:ext uri="{BB962C8B-B14F-4D97-AF65-F5344CB8AC3E}">
        <p14:creationId xmlns:p14="http://schemas.microsoft.com/office/powerpoint/2010/main" val="313678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3620" y="547506"/>
                <a:ext cx="4928088" cy="449514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Skewness</a:t>
                </a:r>
                <a:r>
                  <a:rPr lang="en-US" sz="2000" dirty="0"/>
                  <a:t>– used to determine if data is normally distributed or not</a:t>
                </a:r>
                <a:endParaRPr lang="en-US" sz="2000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𝑚𝑜𝑑𝑒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The data is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Normally distributed</a:t>
                </a:r>
                <a:r>
                  <a:rPr lang="en-US" sz="2000" dirty="0"/>
                  <a:t> if </a:t>
                </a:r>
                <a:r>
                  <a:rPr lang="en-US" sz="2000" i="1" dirty="0"/>
                  <a:t>S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≈ 0</a:t>
                </a:r>
                <a:endParaRPr lang="en-US" sz="2000" b="1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positively skewed </a:t>
                </a:r>
                <a:r>
                  <a:rPr lang="en-US" sz="2000" dirty="0"/>
                  <a:t>(</a:t>
                </a:r>
                <a:r>
                  <a:rPr lang="en-US" sz="2000" i="1" dirty="0"/>
                  <a:t>S &gt; 0</a:t>
                </a:r>
                <a:r>
                  <a:rPr lang="en-US" sz="2000" dirty="0"/>
                  <a:t>) if most of the values pile up on the left and spreads out more on the right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Negatively skewed</a:t>
                </a:r>
                <a:r>
                  <a:rPr lang="en-US" sz="2000" dirty="0"/>
                  <a:t> (</a:t>
                </a:r>
                <a:r>
                  <a:rPr lang="en-US" sz="2000" i="1" dirty="0"/>
                  <a:t>S &lt; 0</a:t>
                </a:r>
                <a:r>
                  <a:rPr lang="en-US" sz="2000" dirty="0"/>
                  <a:t>) if most of the data pile up on the right side and spreads out more on the left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620" y="547506"/>
                <a:ext cx="4928088" cy="4495141"/>
              </a:xfrm>
              <a:prstGeom prst="rect">
                <a:avLst/>
              </a:prstGeom>
              <a:blipFill>
                <a:blip r:embed="rId2"/>
                <a:stretch>
                  <a:fillRect l="-1110" t="-677" r="-2096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688" t="28548" r="33173" b="12332"/>
          <a:stretch/>
        </p:blipFill>
        <p:spPr>
          <a:xfrm>
            <a:off x="10153012" y="4464424"/>
            <a:ext cx="2038988" cy="2393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0" y="10789"/>
                <a:ext cx="5183619" cy="4726422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Kurtosis</a:t>
                </a:r>
                <a:r>
                  <a:rPr lang="en-US" sz="2000" dirty="0"/>
                  <a:t>– refers to the </a:t>
                </a:r>
                <a:r>
                  <a:rPr lang="en-US" sz="2000" dirty="0" err="1"/>
                  <a:t>peakedness</a:t>
                </a:r>
                <a:r>
                  <a:rPr lang="en-US" sz="2000" dirty="0"/>
                  <a:t> or flatness of a distribution</a:t>
                </a:r>
                <a:endParaRPr lang="en-US" sz="2000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100" b="1" u="sng" dirty="0"/>
              </a:p>
              <a:p>
                <a:r>
                  <a:rPr lang="en-US" sz="2000" b="1" u="sng" dirty="0"/>
                  <a:t>Excess Kurtosis</a:t>
                </a:r>
                <a:r>
                  <a:rPr lang="en-US" sz="2000" dirty="0"/>
                  <a:t> – compares the kurtosis of a distribution with that of a normal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𝐸𝑥𝑐𝑒𝑠𝑠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𝑘𝑢𝑟𝑡𝑜𝑠𝑖𝑠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−3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The data has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A peaked distribution if </a:t>
                </a:r>
                <a:r>
                  <a:rPr lang="en-US" sz="2000" i="1" dirty="0"/>
                  <a:t>K &gt; 0.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large outliers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Relatively flat distribution if </a:t>
                </a:r>
                <a:r>
                  <a:rPr lang="en-US" sz="2000" i="1" dirty="0"/>
                  <a:t>K &lt; 0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Few outliers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i="1" dirty="0"/>
                  <a:t>A normal distribution if </a:t>
                </a:r>
                <a:r>
                  <a:rPr lang="en-US" sz="2000" dirty="0"/>
                  <a:t>K = 3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Normal distribution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89"/>
                <a:ext cx="5183619" cy="4726422"/>
              </a:xfrm>
              <a:prstGeom prst="rect">
                <a:avLst/>
              </a:prstGeom>
              <a:blipFill>
                <a:blip r:embed="rId4"/>
                <a:stretch>
                  <a:fillRect l="-1056" t="-644" r="-1056" b="-1287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0800" t="4751"/>
          <a:stretch/>
        </p:blipFill>
        <p:spPr>
          <a:xfrm>
            <a:off x="10153012" y="10789"/>
            <a:ext cx="2038987" cy="2293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7773" r="8510"/>
          <a:stretch/>
        </p:blipFill>
        <p:spPr>
          <a:xfrm>
            <a:off x="10153012" y="2270124"/>
            <a:ext cx="2038987" cy="219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9134" t="9400" b="3402"/>
          <a:stretch/>
        </p:blipFill>
        <p:spPr>
          <a:xfrm>
            <a:off x="134471" y="4720233"/>
            <a:ext cx="3173505" cy="2137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7976" y="5936269"/>
            <a:ext cx="176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Kurtosis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26188" y="6197879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Skewness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34717" y="5257800"/>
            <a:ext cx="1318295" cy="10892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16385" y="24286"/>
            <a:ext cx="503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Descriptive Analyses </a:t>
            </a:r>
            <a:r>
              <a:rPr lang="en-US" sz="2800" b="1" u="sng" dirty="0" err="1"/>
              <a:t>Contd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43652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6"/>
          <a:stretch/>
        </p:blipFill>
        <p:spPr>
          <a:xfrm>
            <a:off x="6166317" y="627444"/>
            <a:ext cx="5601260" cy="3251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560285"/>
                <a:ext cx="5741895" cy="574323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Correlation</a:t>
                </a:r>
                <a:r>
                  <a:rPr lang="en-US" sz="2000" dirty="0"/>
                  <a:t> – shows how strongly associated a pair of parameters are</a:t>
                </a:r>
              </a:p>
              <a:p>
                <a:r>
                  <a:rPr lang="en-US" sz="2000" b="1" i="1" dirty="0"/>
                  <a:t>Pearson correlation coefficient (r) </a:t>
                </a:r>
                <a:r>
                  <a:rPr lang="en-US" sz="2000" dirty="0"/>
                  <a:t>is the most widely used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000" i="1" dirty="0"/>
              </a:p>
              <a:p>
                <a:endParaRPr lang="en-US" sz="2000" b="1" i="1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Correlation does not prove causality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sz="2000" dirty="0"/>
                  <a:t> indicate perfect positive or negative correlation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0 indicates no correlation at all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i="1" dirty="0"/>
                  <a:t>0.1 ≤ r ≤ 0.29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→ </a:t>
                </a:r>
                <a:r>
                  <a:rPr lang="en-US" sz="2000" b="1" i="1" dirty="0"/>
                  <a:t>weak association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i="1" dirty="0"/>
                  <a:t>0.3 ≤ r ≤ 0.49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→ </a:t>
                </a:r>
                <a:r>
                  <a:rPr lang="en-US" sz="2000" b="1" i="1" dirty="0"/>
                  <a:t>medium association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i="1" dirty="0"/>
                  <a:t>r ≥ 0.5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→ </a:t>
                </a:r>
                <a:r>
                  <a:rPr lang="en-US" sz="2000" b="1" i="1" dirty="0"/>
                  <a:t>strong association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There is always need to check whether correlation is significant before drawing conclusion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60285"/>
                <a:ext cx="5741895" cy="5743239"/>
              </a:xfrm>
              <a:prstGeom prst="rect">
                <a:avLst/>
              </a:prstGeom>
              <a:blipFill>
                <a:blip r:embed="rId3"/>
                <a:stretch>
                  <a:fillRect l="-953" t="-530" b="-847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289612" y="-26894"/>
            <a:ext cx="436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Diagnostic Analyses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0494" y="658906"/>
            <a:ext cx="502423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1894" y="3953436"/>
                <a:ext cx="6450106" cy="276210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Ascertaining Significance of Correlation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Calculate the </a:t>
                </a:r>
                <a:r>
                  <a:rPr lang="en-US" i="1" dirty="0"/>
                  <a:t>t –</a:t>
                </a:r>
                <a:r>
                  <a:rPr lang="en-US" dirty="0"/>
                  <a:t>value as follows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Choose confidence level, CL (usually 95%)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Obtain </a:t>
                </a:r>
                <a:r>
                  <a:rPr lang="en-US" i="1" dirty="0"/>
                  <a:t>critical t – </a:t>
                </a:r>
                <a:r>
                  <a:rPr lang="en-US" dirty="0"/>
                  <a:t>value from the T table using (n-2) degree of freedom and 95% or 99% CL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If computed </a:t>
                </a:r>
                <a:r>
                  <a:rPr lang="en-US" i="1" dirty="0"/>
                  <a:t>t </a:t>
                </a:r>
                <a:r>
                  <a:rPr lang="en-US" dirty="0"/>
                  <a:t>value &gt;</a:t>
                </a:r>
                <a:r>
                  <a:rPr lang="en-US" i="1" dirty="0"/>
                  <a:t>critical t</a:t>
                </a:r>
                <a:r>
                  <a:rPr lang="en-US" dirty="0"/>
                  <a:t> value, then </a:t>
                </a:r>
                <a:r>
                  <a:rPr lang="en-US" b="1" i="1" dirty="0"/>
                  <a:t>correlation is significant (Reject null hypothesis)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If computed </a:t>
                </a:r>
                <a:r>
                  <a:rPr lang="en-US" i="1" dirty="0"/>
                  <a:t>t </a:t>
                </a:r>
                <a:r>
                  <a:rPr lang="en-US" dirty="0"/>
                  <a:t>value &lt;</a:t>
                </a:r>
                <a:r>
                  <a:rPr lang="en-US" i="1" dirty="0"/>
                  <a:t>critical t</a:t>
                </a:r>
                <a:r>
                  <a:rPr lang="en-US" dirty="0"/>
                  <a:t> value, then correlation is </a:t>
                </a:r>
                <a:r>
                  <a:rPr lang="en-US" b="1" i="1" dirty="0"/>
                  <a:t>NOT </a:t>
                </a:r>
                <a:r>
                  <a:rPr lang="en-US" dirty="0"/>
                  <a:t>significant </a:t>
                </a:r>
                <a:r>
                  <a:rPr lang="en-US" b="1" i="1" dirty="0"/>
                  <a:t>(accept null hypothesis)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894" y="3953436"/>
                <a:ext cx="6450106" cy="2762103"/>
              </a:xfrm>
              <a:prstGeom prst="rect">
                <a:avLst/>
              </a:prstGeom>
              <a:blipFill>
                <a:blip r:embed="rId4"/>
                <a:stretch>
                  <a:fillRect l="-755" t="-1099" r="-755" b="-2418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hlinkClick r:id="rId5" highlightClick="1"/>
          </p:cNvPr>
          <p:cNvSpPr txBox="1"/>
          <p:nvPr/>
        </p:nvSpPr>
        <p:spPr>
          <a:xfrm>
            <a:off x="1250574" y="6394377"/>
            <a:ext cx="34962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Click here to download </a:t>
            </a:r>
            <a:r>
              <a:rPr lang="en-US" b="1" i="1" dirty="0">
                <a:solidFill>
                  <a:schemeClr val="bg1"/>
                </a:solidFill>
              </a:rPr>
              <a:t>t</a:t>
            </a:r>
            <a:r>
              <a:rPr lang="en-US" b="1" dirty="0">
                <a:solidFill>
                  <a:schemeClr val="bg1"/>
                </a:solidFill>
              </a:rPr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594522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-70293" y="1653988"/>
            <a:ext cx="3809989" cy="525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5417"/>
              </p:ext>
            </p:extLst>
          </p:nvPr>
        </p:nvGraphicFramePr>
        <p:xfrm>
          <a:off x="96370" y="4114742"/>
          <a:ext cx="121920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05100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043903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9958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405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6795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612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602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2073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30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76709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71473"/>
              </p:ext>
            </p:extLst>
          </p:nvPr>
        </p:nvGraphicFramePr>
        <p:xfrm>
          <a:off x="2070847" y="4114742"/>
          <a:ext cx="121920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8186378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81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7208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027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856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9304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6214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96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565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31788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9445" y="3637416"/>
            <a:ext cx="139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Data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898" y="3704599"/>
            <a:ext cx="115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Data 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39696" y="2709569"/>
            <a:ext cx="927847" cy="185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3558" y="135350"/>
            <a:ext cx="224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Plot of Data 1</a:t>
            </a:r>
            <a:endParaRPr lang="en-US" sz="1600" b="1" dirty="0"/>
          </a:p>
        </p:txBody>
      </p:sp>
      <p:sp>
        <p:nvSpPr>
          <p:cNvPr id="12" name="Right Arrow 11"/>
          <p:cNvSpPr/>
          <p:nvPr/>
        </p:nvSpPr>
        <p:spPr>
          <a:xfrm>
            <a:off x="3745117" y="171147"/>
            <a:ext cx="927847" cy="185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277" y="46760"/>
            <a:ext cx="329004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7030A0"/>
                </a:solidFill>
              </a:rPr>
              <a:t>Hands-on Problem</a:t>
            </a:r>
          </a:p>
          <a:p>
            <a:pPr algn="just"/>
            <a:endParaRPr lang="en-US" sz="2000" b="1" u="sng" dirty="0">
              <a:solidFill>
                <a:srgbClr val="7030A0"/>
              </a:solidFill>
            </a:endParaRPr>
          </a:p>
          <a:p>
            <a:pPr algn="just"/>
            <a:r>
              <a:rPr lang="en-US" sz="2400" dirty="0">
                <a:solidFill>
                  <a:srgbClr val="7030A0"/>
                </a:solidFill>
              </a:rPr>
              <a:t>For the two sets of data given, calculate the correlation coefficient and state whether they are significant or not at 99% CL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339578" y="2590473"/>
                <a:ext cx="6207918" cy="1229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7∗635.6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56∗71.3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7∗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560−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7∗765.39−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71.3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=0.984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(good correlation)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0.984∗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7−2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0.984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= 12.76 &gt;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cr</a:t>
                </a:r>
                <a:r>
                  <a:rPr lang="en-US" dirty="0"/>
                  <a:t>(3.365) </a:t>
                </a:r>
                <a:r>
                  <a:rPr lang="en-US" dirty="0">
                    <a:latin typeface="Century Gothic" panose="020B0502020202020204" pitchFamily="34" charset="0"/>
                  </a:rPr>
                  <a:t>→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significant correlation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78" y="2590473"/>
                <a:ext cx="6207918" cy="1229567"/>
              </a:xfrm>
              <a:prstGeom prst="rect">
                <a:avLst/>
              </a:prstGeom>
              <a:blipFill>
                <a:blip r:embed="rId3"/>
                <a:stretch>
                  <a:fillRect t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485567"/>
                  </p:ext>
                </p:extLst>
              </p:nvPr>
            </p:nvGraphicFramePr>
            <p:xfrm>
              <a:off x="8534400" y="22307"/>
              <a:ext cx="3657600" cy="262693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44385079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9750281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950124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66749188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95436249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613627748"/>
                        </a:ext>
                      </a:extLst>
                    </a:gridCol>
                  </a:tblGrid>
                  <a:tr h="190500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>
                              <a:effectLst/>
                            </a:rPr>
                            <a:t>xy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79519560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82083559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831793458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65696093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4963019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474428478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12.4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153.76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76562110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13.2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196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22217616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71.3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6575057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485567"/>
                  </p:ext>
                </p:extLst>
              </p:nvPr>
            </p:nvGraphicFramePr>
            <p:xfrm>
              <a:off x="8534400" y="22307"/>
              <a:ext cx="3657600" cy="262693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44385079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9750281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950124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66749188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95436249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613627748"/>
                        </a:ext>
                      </a:extLst>
                    </a:gridCol>
                  </a:tblGrid>
                  <a:tr h="253365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>
                              <a:effectLst/>
                            </a:rPr>
                            <a:t>xy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7951956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82083559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831793458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65696093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4963019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474428478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12.4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153.76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7656211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13.2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196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222176163"/>
                      </a:ext>
                    </a:extLst>
                  </a:tr>
                  <a:tr h="600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4"/>
                          <a:stretch>
                            <a:fillRect l="-2000" t="-343434" r="-503000" b="-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71.3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65750572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636425"/>
              </p:ext>
            </p:extLst>
          </p:nvPr>
        </p:nvGraphicFramePr>
        <p:xfrm>
          <a:off x="4592685" y="3965179"/>
          <a:ext cx="3907023" cy="232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686914" y="3765124"/>
            <a:ext cx="224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Plot of Data 2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341242" y="61228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Similarly </a:t>
            </a:r>
            <a:r>
              <a:rPr lang="en-US" i="1" dirty="0"/>
              <a:t>r</a:t>
            </a:r>
            <a:r>
              <a:rPr lang="en-US" dirty="0"/>
              <a:t> = 0.71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(good correlation)</a:t>
            </a:r>
          </a:p>
          <a:p>
            <a:r>
              <a:rPr lang="en-US" i="1" dirty="0"/>
              <a:t>t</a:t>
            </a:r>
            <a:r>
              <a:rPr lang="en-US" dirty="0"/>
              <a:t> =2.26 &lt; </a:t>
            </a:r>
            <a:r>
              <a:rPr lang="en-US" i="1" dirty="0" err="1"/>
              <a:t>t</a:t>
            </a:r>
            <a:r>
              <a:rPr lang="en-US" baseline="-25000" dirty="0" err="1"/>
              <a:t>cr</a:t>
            </a:r>
            <a:r>
              <a:rPr lang="en-US" i="1" dirty="0"/>
              <a:t> </a:t>
            </a:r>
            <a:r>
              <a:rPr lang="en-US" dirty="0"/>
              <a:t>(3.365) </a:t>
            </a:r>
            <a:r>
              <a:rPr lang="en-US" dirty="0">
                <a:latin typeface="Century Gothic" panose="020B0502020202020204" pitchFamily="34" charset="0"/>
              </a:rPr>
              <a:t>→ </a:t>
            </a:r>
            <a:r>
              <a:rPr lang="en-US" dirty="0">
                <a:solidFill>
                  <a:srgbClr val="FF0000"/>
                </a:solidFill>
              </a:rPr>
              <a:t>correlation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significant!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1173824"/>
                  </p:ext>
                </p:extLst>
              </p:nvPr>
            </p:nvGraphicFramePr>
            <p:xfrm>
              <a:off x="8544579" y="3619464"/>
              <a:ext cx="3657600" cy="24424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4413266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68765217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8634469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67383992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88889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559430708"/>
                        </a:ext>
                      </a:extLst>
                    </a:gridCol>
                  </a:tblGrid>
                  <a:tr h="207331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 err="1">
                              <a:effectLst/>
                            </a:rPr>
                            <a:t>xy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209205424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13771854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576977080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67.24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71323947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09418581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359257544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107.9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169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68.89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94200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270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182.25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22680016"/>
                      </a:ext>
                    </a:extLst>
                  </a:tr>
                  <a:tr h="386487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53.5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58.5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567.7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550.75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691.63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13145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71173824"/>
                  </p:ext>
                </p:extLst>
              </p:nvPr>
            </p:nvGraphicFramePr>
            <p:xfrm>
              <a:off x="8544579" y="3619464"/>
              <a:ext cx="3657600" cy="24424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413266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8765217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634469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7383992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988889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59430708"/>
                        </a:ext>
                      </a:extLst>
                    </a:gridCol>
                  </a:tblGrid>
                  <a:tr h="253365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 err="1">
                              <a:effectLst/>
                            </a:rPr>
                            <a:t>xy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0920542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1377185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7697708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67.24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271323947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09418581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5925754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107.9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169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68.89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319420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270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182.25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22680016"/>
                      </a:ext>
                    </a:extLst>
                  </a:tr>
                  <a:tr h="415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6"/>
                          <a:stretch>
                            <a:fillRect l="-1000" t="-501471" r="-503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53.5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58.5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567.7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550.75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691.63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1314516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3724835" y="0"/>
            <a:ext cx="0" cy="688568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744179" y="5000046"/>
            <a:ext cx="927847" cy="185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696838"/>
              </p:ext>
            </p:extLst>
          </p:nvPr>
        </p:nvGraphicFramePr>
        <p:xfrm>
          <a:off x="4862295" y="395145"/>
          <a:ext cx="3442661" cy="225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39607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119774"/>
              </p:ext>
            </p:extLst>
          </p:nvPr>
        </p:nvGraphicFramePr>
        <p:xfrm>
          <a:off x="6441689" y="696687"/>
          <a:ext cx="3564460" cy="241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7084612" y="922351"/>
            <a:ext cx="2647785" cy="1558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307622"/>
                <a:ext cx="5969140" cy="641913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1" dirty="0"/>
                  <a:t>Linear Regression </a:t>
                </a:r>
                <a:r>
                  <a:rPr lang="en-US" sz="2000" dirty="0"/>
                  <a:t>is used to describe the linear relationship between two variable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In most real life cases, the regression line will not explain the total variation between the predictor (dependent) and response (independent) variables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regression line is given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Since the data points do not perfectly fit the line, the points can be described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is the error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The regression parameters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are obtained by minimizing the sum of square of the errors </a:t>
                </a:r>
                <a:r>
                  <a:rPr lang="en-US" sz="2000" dirty="0" err="1">
                    <a:ea typeface="Cambria Math" panose="02040503050406030204" pitchFamily="18" charset="0"/>
                  </a:rPr>
                  <a:t>ie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will yield estimates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nary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nary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000" dirty="0"/>
                  <a:t> and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are average values of </a:t>
                </a:r>
                <a:r>
                  <a:rPr lang="en-US" sz="2000" i="1" dirty="0"/>
                  <a:t>Y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X </a:t>
                </a:r>
                <a:r>
                  <a:rPr lang="en-US" sz="2000" dirty="0"/>
                  <a:t>respectively and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number of observation.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7622"/>
                <a:ext cx="5969140" cy="6419130"/>
              </a:xfrm>
              <a:prstGeom prst="rect">
                <a:avLst/>
              </a:prstGeom>
              <a:blipFill>
                <a:blip r:embed="rId3"/>
                <a:stretch>
                  <a:fillRect l="-815" t="-379" r="-306" b="-569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375211" y="-110021"/>
            <a:ext cx="585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Ordinary Linear Regression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791917" y="1949450"/>
            <a:ext cx="127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82568" y="1250950"/>
            <a:ext cx="635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9150" y="1544934"/>
            <a:ext cx="6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ε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253497" y="1134582"/>
            <a:ext cx="635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0" y="1852711"/>
            <a:ext cx="12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ε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36664" y="1308100"/>
            <a:ext cx="7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00124" y="2909673"/>
                <a:ext cx="6222861" cy="232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The error of the model is computed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 The total sum of squares is given by SST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The coefficient of determination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dirty="0"/>
                  <a:t>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𝑆𝑆𝑇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The value of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dirty="0"/>
                  <a:t>shows how good the model fits the data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i="1" dirty="0">
                    <a:latin typeface="Century Gothic" panose="020B0502020202020204" pitchFamily="34" charset="0"/>
                  </a:rPr>
                  <a:t>→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= </a:t>
                </a:r>
                <a:r>
                  <a:rPr lang="en-US" dirty="0"/>
                  <a:t>1 (perfect fit),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= </a:t>
                </a:r>
                <a:r>
                  <a:rPr lang="en-US" dirty="0"/>
                  <a:t>1 (no fit)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𝑆𝑆𝑅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24" y="2909673"/>
                <a:ext cx="6222861" cy="2329548"/>
              </a:xfrm>
              <a:prstGeom prst="rect">
                <a:avLst/>
              </a:prstGeom>
              <a:blipFill>
                <a:blip r:embed="rId4"/>
                <a:stretch>
                  <a:fillRect l="-881" t="-4712" r="-294" b="-27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26543" t="32401" r="58661" b="41283"/>
          <a:stretch/>
        </p:blipFill>
        <p:spPr>
          <a:xfrm>
            <a:off x="8102602" y="4873305"/>
            <a:ext cx="1903547" cy="190354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063518" y="6446039"/>
            <a:ext cx="3112963" cy="3728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on regression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59370" t="32895" r="26667" b="42270"/>
          <a:stretch/>
        </p:blipFill>
        <p:spPr>
          <a:xfrm>
            <a:off x="10215399" y="4852638"/>
            <a:ext cx="1874113" cy="18741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27312" y="5102023"/>
            <a:ext cx="149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Good correlation (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sz="1400" i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 = 0.95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53483" y="4824587"/>
            <a:ext cx="149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Poor correlation (</a:t>
            </a:r>
            <a:r>
              <a:rPr lang="en-US" sz="1400" i="1" dirty="0">
                <a:solidFill>
                  <a:srgbClr val="C00000"/>
                </a:solidFill>
              </a:rPr>
              <a:t>R</a:t>
            </a:r>
            <a:r>
              <a:rPr lang="en-US" sz="1400" i="1" baseline="30000" dirty="0">
                <a:solidFill>
                  <a:srgbClr val="C00000"/>
                </a:solidFill>
              </a:rPr>
              <a:t>2</a:t>
            </a:r>
            <a:r>
              <a:rPr lang="en-US" sz="1400" i="1" dirty="0">
                <a:solidFill>
                  <a:srgbClr val="C00000"/>
                </a:solidFill>
              </a:rPr>
              <a:t> = 0.35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54" t="21528" r="8321" b="3930"/>
          <a:stretch/>
        </p:blipFill>
        <p:spPr>
          <a:xfrm>
            <a:off x="0" y="493899"/>
            <a:ext cx="5150223" cy="5069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5" y="5771870"/>
            <a:ext cx="348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Components of ICT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62484544"/>
              </p:ext>
            </p:extLst>
          </p:nvPr>
        </p:nvGraphicFramePr>
        <p:xfrm>
          <a:off x="5525518" y="1011416"/>
          <a:ext cx="64799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5818" y="6499417"/>
            <a:ext cx="44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Levels of ICT Application in Research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904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General Applications of ICT In Research</a:t>
            </a:r>
          </a:p>
        </p:txBody>
      </p:sp>
    </p:spTree>
    <p:extLst>
      <p:ext uri="{BB962C8B-B14F-4D97-AF65-F5344CB8AC3E}">
        <p14:creationId xmlns:p14="http://schemas.microsoft.com/office/powerpoint/2010/main" val="3585241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307622"/>
                <a:ext cx="5969140" cy="66163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Not all trends are significant.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Hence, the need to test for the significance of linear trends before drawing conclusions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First, test hypotheses are stated as follows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H0: there is no significant trend (the slope is not significantly different from zero)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H1: the slope is significantly different from zero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Next the desired confidence level (usually 95%) is selected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test statistic is calculated as follows: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Where </a:t>
                </a:r>
                <a:r>
                  <a:rPr lang="en-US" sz="2000" i="1" dirty="0"/>
                  <a:t>b</a:t>
                </a:r>
                <a:r>
                  <a:rPr lang="en-US" sz="2000" dirty="0"/>
                  <a:t> is the slope of the regression line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b="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From the </a:t>
                </a:r>
                <a:r>
                  <a:rPr lang="en-US" sz="2000" i="1" dirty="0"/>
                  <a:t>t </a:t>
                </a:r>
                <a:r>
                  <a:rPr lang="en-US" sz="2000" dirty="0"/>
                  <a:t>table, the critical value </a:t>
                </a:r>
                <a:r>
                  <a:rPr lang="en-US" sz="2000" i="1" dirty="0" err="1"/>
                  <a:t>t</a:t>
                </a:r>
                <a:r>
                  <a:rPr lang="en-US" sz="2000" i="1" baseline="-25000" dirty="0" err="1"/>
                  <a:t>cr</a:t>
                </a:r>
                <a:r>
                  <a:rPr lang="en-US" sz="2000" dirty="0"/>
                  <a:t> is obtained for n-2 </a:t>
                </a:r>
                <a:r>
                  <a:rPr lang="en-US" sz="2000" dirty="0" err="1"/>
                  <a:t>df</a:t>
                </a:r>
                <a:r>
                  <a:rPr lang="en-US" sz="2000" dirty="0"/>
                  <a:t> and 95% CI 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If </a:t>
                </a:r>
                <a:r>
                  <a:rPr lang="en-US" sz="2000" i="1" dirty="0"/>
                  <a:t>t &gt;</a:t>
                </a:r>
                <a:r>
                  <a:rPr lang="en-US" sz="2000" i="1" dirty="0" err="1"/>
                  <a:t>t</a:t>
                </a:r>
                <a:r>
                  <a:rPr lang="en-US" sz="2000" i="1" baseline="-25000" dirty="0" err="1"/>
                  <a:t>cr</a:t>
                </a:r>
                <a:r>
                  <a:rPr lang="en-US" sz="2000" dirty="0"/>
                  <a:t>, reject Ho and accept H1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(there is a trend)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If </a:t>
                </a:r>
                <a:r>
                  <a:rPr lang="en-US" sz="2000" i="1" dirty="0"/>
                  <a:t>t &lt;</a:t>
                </a:r>
                <a:r>
                  <a:rPr lang="en-US" sz="2000" i="1" dirty="0" err="1"/>
                  <a:t>t</a:t>
                </a:r>
                <a:r>
                  <a:rPr lang="en-US" sz="2000" i="1" baseline="-25000" dirty="0" err="1"/>
                  <a:t>cr</a:t>
                </a:r>
                <a:r>
                  <a:rPr lang="en-US" sz="2000" dirty="0"/>
                  <a:t>, accept Ho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(there is no trend)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7622"/>
                <a:ext cx="5969140" cy="6616363"/>
              </a:xfrm>
              <a:prstGeom prst="rect">
                <a:avLst/>
              </a:prstGeom>
              <a:blipFill>
                <a:blip r:embed="rId2"/>
                <a:stretch>
                  <a:fillRect l="-815" t="-368" r="-1121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375211" y="-110021"/>
            <a:ext cx="585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Significance of Linear Trend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9139" y="306273"/>
            <a:ext cx="4775061" cy="20697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For the data given determine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the relationship b/w X and 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Whether a trend actually exists at 95% 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5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0012"/>
              </p:ext>
            </p:extLst>
          </p:nvPr>
        </p:nvGraphicFramePr>
        <p:xfrm>
          <a:off x="10744200" y="94439"/>
          <a:ext cx="121920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05100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043903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9958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405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6795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612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602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2073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30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7670989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69139" y="2506953"/>
            <a:ext cx="596914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1037514"/>
                  </p:ext>
                </p:extLst>
              </p:nvPr>
            </p:nvGraphicFramePr>
            <p:xfrm>
              <a:off x="5968702" y="2925174"/>
              <a:ext cx="2903836" cy="24793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2253">
                      <a:extLst>
                        <a:ext uri="{9D8B030D-6E8A-4147-A177-3AD203B41FA5}">
                          <a16:colId xmlns:a16="http://schemas.microsoft.com/office/drawing/2014/main" val="694643603"/>
                        </a:ext>
                      </a:extLst>
                    </a:gridCol>
                    <a:gridCol w="371475">
                      <a:extLst>
                        <a:ext uri="{9D8B030D-6E8A-4147-A177-3AD203B41FA5}">
                          <a16:colId xmlns:a16="http://schemas.microsoft.com/office/drawing/2014/main" val="1030131696"/>
                        </a:ext>
                      </a:extLst>
                    </a:gridCol>
                    <a:gridCol w="428625">
                      <a:extLst>
                        <a:ext uri="{9D8B030D-6E8A-4147-A177-3AD203B41FA5}">
                          <a16:colId xmlns:a16="http://schemas.microsoft.com/office/drawing/2014/main" val="2609816718"/>
                        </a:ext>
                      </a:extLst>
                    </a:gridCol>
                    <a:gridCol w="528637">
                      <a:extLst>
                        <a:ext uri="{9D8B030D-6E8A-4147-A177-3AD203B41FA5}">
                          <a16:colId xmlns:a16="http://schemas.microsoft.com/office/drawing/2014/main" val="3344929967"/>
                        </a:ext>
                      </a:extLst>
                    </a:gridCol>
                    <a:gridCol w="500063">
                      <a:extLst>
                        <a:ext uri="{9D8B030D-6E8A-4147-A177-3AD203B41FA5}">
                          <a16:colId xmlns:a16="http://schemas.microsoft.com/office/drawing/2014/main" val="825967968"/>
                        </a:ext>
                      </a:extLst>
                    </a:gridCol>
                    <a:gridCol w="682783">
                      <a:extLst>
                        <a:ext uri="{9D8B030D-6E8A-4147-A177-3AD203B41FA5}">
                          <a16:colId xmlns:a16="http://schemas.microsoft.com/office/drawing/2014/main" val="2678246226"/>
                        </a:ext>
                      </a:extLst>
                    </a:gridCol>
                  </a:tblGrid>
                  <a:tr h="209550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X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u="none" strike="noStrike">
                              <a:effectLst/>
                            </a:rPr>
                            <a:t>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>
                              <a:effectLst/>
                            </a:rPr>
                            <a:t>XY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68432495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71973611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88813202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3231844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447579696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11.7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73679603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12.4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153.76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82657489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13.2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196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965923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2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2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71.3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4680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21037514"/>
                  </p:ext>
                </p:extLst>
              </p:nvPr>
            </p:nvGraphicFramePr>
            <p:xfrm>
              <a:off x="5968702" y="2925174"/>
              <a:ext cx="2903836" cy="24793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22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94643603"/>
                        </a:ext>
                      </a:extLst>
                    </a:gridCol>
                    <a:gridCol w="3714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30131696"/>
                        </a:ext>
                      </a:extLst>
                    </a:gridCol>
                    <a:gridCol w="42862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9816718"/>
                        </a:ext>
                      </a:extLst>
                    </a:gridCol>
                    <a:gridCol w="5286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44929967"/>
                        </a:ext>
                      </a:extLst>
                    </a:gridCol>
                    <a:gridCol w="5000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25967968"/>
                        </a:ext>
                      </a:extLst>
                    </a:gridCol>
                    <a:gridCol w="6827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78246226"/>
                        </a:ext>
                      </a:extLst>
                    </a:gridCol>
                  </a:tblGrid>
                  <a:tr h="253365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X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u="none" strike="noStrike">
                              <a:effectLst/>
                            </a:rPr>
                            <a:t>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>
                              <a:effectLst/>
                            </a:rPr>
                            <a:t>XY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8432495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271973611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88813202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323184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47579696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11.7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73679603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12.4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153.76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82657489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13.2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9659234"/>
                      </a:ext>
                    </a:extLst>
                  </a:tr>
                  <a:tr h="452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3"/>
                          <a:stretch>
                            <a:fillRect l="-1563" t="-460811" r="-648438" b="-2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71.3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4680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72539" y="2925174"/>
                <a:ext cx="3319462" cy="212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7∗635.6−56∗71.3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7∗560−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71.3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−0.58∗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=5.53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dirty="0"/>
                  <a:t>Regression Line is: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39" y="2925174"/>
                <a:ext cx="3319462" cy="2121991"/>
              </a:xfrm>
              <a:prstGeom prst="rect">
                <a:avLst/>
              </a:prstGeom>
              <a:blipFill>
                <a:blip r:embed="rId4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68702" y="5109590"/>
                <a:ext cx="6223298" cy="1402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=112;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=0.489</m:t>
                      </m:r>
                    </m:oMath>
                  </m:oMathPara>
                </a14:m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=0.58∗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0.489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=12.55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From </a:t>
                </a:r>
                <a:r>
                  <a:rPr lang="en-US" i="1" dirty="0"/>
                  <a:t>t </a:t>
                </a:r>
                <a:r>
                  <a:rPr lang="en-US" dirty="0"/>
                  <a:t>table,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/2,(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2.571</m:t>
                    </m:r>
                  </m:oMath>
                </a14:m>
                <a:r>
                  <a:rPr lang="en-US" b="0" baseline="-25000" dirty="0"/>
                  <a:t>. </a:t>
                </a:r>
                <a:r>
                  <a:rPr lang="en-US" dirty="0"/>
                  <a:t>since </a:t>
                </a:r>
                <a:r>
                  <a:rPr lang="en-US" i="1" dirty="0"/>
                  <a:t>t &gt;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cr</a:t>
                </a:r>
                <a:r>
                  <a:rPr lang="en-US" i="1" dirty="0"/>
                  <a:t>,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there is a trend!</a:t>
                </a:r>
                <a:endParaRPr lang="en-US" b="0" baseline="-25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02" y="5109590"/>
                <a:ext cx="6223298" cy="1402820"/>
              </a:xfrm>
              <a:prstGeom prst="rect">
                <a:avLst/>
              </a:prstGeom>
              <a:blipFill>
                <a:blip r:embed="rId5"/>
                <a:stretch>
                  <a:fillRect l="-78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136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856" y="307622"/>
                <a:ext cx="5969140" cy="6574492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 ANOVA is usually used to uncover interaction between variables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It basically checks whether there is a significant difference among the means of a group of data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The application of ANOVA is based on the following assumptions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rgbClr val="C00000"/>
                    </a:solidFill>
                  </a:rPr>
                  <a:t>Independence</a:t>
                </a:r>
                <a:r>
                  <a:rPr lang="en-US" sz="2000" dirty="0">
                    <a:solidFill>
                      <a:srgbClr val="C00000"/>
                    </a:solidFill>
                  </a:rPr>
                  <a:t> – the value of one observation must not influence the other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rgbClr val="C00000"/>
                    </a:solidFill>
                  </a:rPr>
                  <a:t>Normality</a:t>
                </a:r>
                <a:r>
                  <a:rPr lang="en-US" sz="2000" dirty="0">
                    <a:solidFill>
                      <a:srgbClr val="C00000"/>
                    </a:solidFill>
                  </a:rPr>
                  <a:t> – the random errors are normally distributed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rgbClr val="C00000"/>
                    </a:solidFill>
                  </a:rPr>
                  <a:t>Homogeneity </a:t>
                </a:r>
                <a:r>
                  <a:rPr lang="en-US" sz="2000" dirty="0">
                    <a:solidFill>
                      <a:srgbClr val="C00000"/>
                    </a:solidFill>
                  </a:rPr>
                  <a:t>– variance among the groups should be approximately equal</a:t>
                </a:r>
                <a:endParaRPr lang="en-US" sz="2000" b="1" i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The null and alternative hypotheses are stated as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H0</a:t>
                </a:r>
                <a:r>
                  <a:rPr lang="en-US" sz="2000" dirty="0">
                    <a:solidFill>
                      <a:srgbClr val="C00000"/>
                    </a:solidFill>
                  </a:rPr>
                  <a:t>: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. .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H1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means are not equal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For k group of data with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n observations each,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the ANOVA test statistic is given as follows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The critical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F </a:t>
                </a:r>
                <a:r>
                  <a:rPr lang="en-US" sz="2000" dirty="0">
                    <a:solidFill>
                      <a:srgbClr val="C00000"/>
                    </a:solidFill>
                  </a:rPr>
                  <a:t>value is determined from the F table using the desired confidence level.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56" y="307622"/>
                <a:ext cx="5969140" cy="6574492"/>
              </a:xfrm>
              <a:prstGeom prst="rect">
                <a:avLst/>
              </a:prstGeom>
              <a:blipFill>
                <a:blip r:embed="rId2"/>
                <a:stretch>
                  <a:fillRect l="-609" t="-184" r="-1624" b="-645"/>
                </a:stretch>
              </a:blipFill>
              <a:ln w="381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375211" y="-110021"/>
            <a:ext cx="585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Analysis of Variance (ANOVA)</a:t>
            </a:r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5955284" y="6443562"/>
            <a:ext cx="278585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Click for F table (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0.05)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69139" y="3182450"/>
                <a:ext cx="6209006" cy="315111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SOLUTION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</a:rPr>
                  <a:t>There are 3 groups of data (k = 3) and 5 observations in each (n = 5).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</a:rPr>
                  <a:t>N = 3 x 5 = 15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=37.98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=35.54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39.8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8.6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=9.65</m:t>
                    </m:r>
                  </m:oMath>
                </a14:m>
                <a:r>
                  <a:rPr lang="en-US" b="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214.232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9.65/2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214.232/12</m:t>
                        </m:r>
                      </m:den>
                    </m:f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=1.35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For 95% CI (</a:t>
                </a:r>
                <a:r>
                  <a:rPr lang="el-GR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0.05), df1 (numerator degree of freedom) and df2 (denominator degree of freedom), </a:t>
                </a:r>
                <a:r>
                  <a:rPr lang="en-US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i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3.89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&gt;</a:t>
                </a:r>
                <a:r>
                  <a:rPr lang="en-US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i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hence there is no significant difference!</a:t>
                </a:r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39" y="3182450"/>
                <a:ext cx="6209006" cy="3151119"/>
              </a:xfrm>
              <a:prstGeom prst="rect">
                <a:avLst/>
              </a:prstGeom>
              <a:blipFill>
                <a:blip r:embed="rId4"/>
                <a:stretch>
                  <a:fillRect l="-293" t="-382" b="-1912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969139" y="306273"/>
            <a:ext cx="6222861" cy="28623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</a:rPr>
              <a:t>D</a:t>
            </a:r>
            <a:r>
              <a:rPr lang="en-US" sz="2000" dirty="0">
                <a:solidFill>
                  <a:srgbClr val="7030A0"/>
                </a:solidFill>
              </a:rPr>
              <a:t>etermine whether there is a significant difference between air temperatures (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ºC)</a:t>
            </a:r>
            <a:r>
              <a:rPr lang="en-US" sz="2000" dirty="0">
                <a:solidFill>
                  <a:srgbClr val="7030A0"/>
                </a:solidFill>
              </a:rPr>
              <a:t> recorded at different times of the day as shown in the table below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96693"/>
              </p:ext>
            </p:extLst>
          </p:nvPr>
        </p:nvGraphicFramePr>
        <p:xfrm>
          <a:off x="6301168" y="1629712"/>
          <a:ext cx="3992759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50">
                  <a:extLst>
                    <a:ext uri="{9D8B030D-6E8A-4147-A177-3AD203B41FA5}">
                      <a16:colId xmlns:a16="http://schemas.microsoft.com/office/drawing/2014/main" val="6517847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3574639969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780967234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37105734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Morning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Afternoon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Evening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4707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439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Obollo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7638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Aku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8850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Ikem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8901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Obimo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572353"/>
                  </a:ext>
                </a:extLst>
              </a:tr>
            </a:tbl>
          </a:graphicData>
        </a:graphic>
      </p:graphicFrame>
      <p:sp>
        <p:nvSpPr>
          <p:cNvPr id="8" name="TextBox 7">
            <a:hlinkClick r:id="rId5"/>
          </p:cNvPr>
          <p:cNvSpPr txBox="1"/>
          <p:nvPr/>
        </p:nvSpPr>
        <p:spPr>
          <a:xfrm>
            <a:off x="8754990" y="6470672"/>
            <a:ext cx="3423155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Click for Excel worksheet for ANOVA</a:t>
            </a:r>
          </a:p>
        </p:txBody>
      </p:sp>
    </p:spTree>
    <p:extLst>
      <p:ext uri="{BB962C8B-B14F-4D97-AF65-F5344CB8AC3E}">
        <p14:creationId xmlns:p14="http://schemas.microsoft.com/office/powerpoint/2010/main" val="150504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Resources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2864224" y="2218765"/>
            <a:ext cx="594360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https://drive.google.com/open?id=1sv3B1_de7T-vUjL-MmIwwRf3mMr-xbZI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2864224" y="3124200"/>
            <a:ext cx="594360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https://drive.google.com/open?id=1NpGMA1TEnqyldo-D-DxmKvNRHZnZHBAO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9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Specific Applications of ICT In Research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4F0FE5-3ADD-49B9-B710-0B4928CCC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142013"/>
              </p:ext>
            </p:extLst>
          </p:nvPr>
        </p:nvGraphicFramePr>
        <p:xfrm>
          <a:off x="2032000" y="882226"/>
          <a:ext cx="8737600" cy="57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25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ICT IN LITERATURE 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20" y="1640820"/>
            <a:ext cx="8431395" cy="3119438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658906"/>
            <a:ext cx="12070975" cy="6024282"/>
          </a:xfrm>
        </p:spPr>
        <p:txBody>
          <a:bodyPr>
            <a:normAutofit/>
          </a:bodyPr>
          <a:lstStyle/>
          <a:p>
            <a:r>
              <a:rPr lang="en-US" sz="3600" dirty="0"/>
              <a:t>ICT provides an unlimited possibility when searching for relevant research materials.</a:t>
            </a:r>
          </a:p>
          <a:p>
            <a:r>
              <a:rPr lang="en-US" sz="3600" dirty="0"/>
              <a:t>A manual search will limit one to only what is within reach</a:t>
            </a:r>
          </a:p>
          <a:p>
            <a:r>
              <a:rPr lang="en-US" sz="3600" dirty="0"/>
              <a:t>ICT has the following advantages</a:t>
            </a:r>
          </a:p>
          <a:p>
            <a:pPr lvl="1"/>
            <a:r>
              <a:rPr lang="en-US" sz="3200" dirty="0"/>
              <a:t>Time-saving</a:t>
            </a:r>
          </a:p>
          <a:p>
            <a:pPr lvl="1"/>
            <a:r>
              <a:rPr lang="en-US" sz="3200" dirty="0"/>
              <a:t>Economical</a:t>
            </a:r>
          </a:p>
          <a:p>
            <a:pPr lvl="1"/>
            <a:r>
              <a:rPr lang="en-US" sz="3200" dirty="0"/>
              <a:t>Convenient</a:t>
            </a:r>
          </a:p>
          <a:p>
            <a:pPr lvl="1"/>
            <a:r>
              <a:rPr lang="en-US" sz="3200" dirty="0"/>
              <a:t>Has a global reach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ICT IN LITERATURE SEARCH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658906"/>
            <a:ext cx="6751544" cy="6024282"/>
          </a:xfrm>
        </p:spPr>
        <p:txBody>
          <a:bodyPr>
            <a:normAutofit/>
          </a:bodyPr>
          <a:lstStyle/>
          <a:p>
            <a:r>
              <a:rPr lang="en-US" dirty="0"/>
              <a:t>The quality and relevance of your research is dependent on </a:t>
            </a:r>
          </a:p>
          <a:p>
            <a:pPr lvl="1"/>
            <a:r>
              <a:rPr lang="en-US" b="1" i="1" dirty="0"/>
              <a:t>Quality</a:t>
            </a:r>
            <a:r>
              <a:rPr lang="en-US" dirty="0"/>
              <a:t> of literature consulted</a:t>
            </a:r>
          </a:p>
          <a:p>
            <a:pPr lvl="1"/>
            <a:r>
              <a:rPr lang="en-US" b="1" i="1" dirty="0"/>
              <a:t>Scope</a:t>
            </a:r>
            <a:r>
              <a:rPr lang="en-US" dirty="0"/>
              <a:t> of materials consulted</a:t>
            </a:r>
          </a:p>
          <a:p>
            <a:pPr lvl="1"/>
            <a:r>
              <a:rPr lang="en-US" b="1" i="1" dirty="0"/>
              <a:t>Quantity</a:t>
            </a:r>
            <a:r>
              <a:rPr lang="en-US" dirty="0"/>
              <a:t> of materials read</a:t>
            </a:r>
          </a:p>
          <a:p>
            <a:r>
              <a:rPr lang="en-US" dirty="0"/>
              <a:t>Sometimes it is difficult to find relevant materials.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7" y="3711034"/>
            <a:ext cx="3849681" cy="267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385" y="1030312"/>
            <a:ext cx="3152775" cy="401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089" y="3727420"/>
            <a:ext cx="1779471" cy="267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Relevant materials may be hidden in plain sight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6639" y="4125626"/>
            <a:ext cx="2725361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It might even be a blind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44210" y="6223429"/>
            <a:ext cx="3652507" cy="646331"/>
            <a:chOff x="5876366" y="5317465"/>
            <a:chExt cx="316286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876366" y="5317465"/>
              <a:ext cx="3162860" cy="64633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ICT is the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/>
            <a:srcRect l="7977" t="11151" r="18830" b="18088"/>
            <a:stretch/>
          </p:blipFill>
          <p:spPr>
            <a:xfrm>
              <a:off x="7919303" y="5344358"/>
              <a:ext cx="888522" cy="584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58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22" t="22615" r="14369" b="28199"/>
          <a:stretch/>
        </p:blipFill>
        <p:spPr>
          <a:xfrm>
            <a:off x="0" y="2716305"/>
            <a:ext cx="5356434" cy="371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54" y="2474257"/>
            <a:ext cx="5400675" cy="336176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2635625" y="0"/>
            <a:ext cx="8812304" cy="24742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Without ICT, literature search would be like looking for a needle in haystacks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8092" y="5763491"/>
            <a:ext cx="6187653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 find relevant materials, you need to sift and search deeper</a:t>
            </a:r>
          </a:p>
        </p:txBody>
      </p:sp>
    </p:spTree>
    <p:extLst>
      <p:ext uri="{BB962C8B-B14F-4D97-AF65-F5344CB8AC3E}">
        <p14:creationId xmlns:p14="http://schemas.microsoft.com/office/powerpoint/2010/main" val="145524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06" y="-20357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ICT IN LITERATURE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8906"/>
            <a:ext cx="7879972" cy="344244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+mj-lt"/>
              </a:rPr>
              <a:t>1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Use keywords operators and filters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0" r="1000" b="2616"/>
          <a:stretch/>
        </p:blipFill>
        <p:spPr>
          <a:xfrm>
            <a:off x="107576" y="1102659"/>
            <a:ext cx="7772395" cy="28911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" y="4101352"/>
            <a:ext cx="7879972" cy="275664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2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Use the appropriate search tools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Abstract and citation database for article overview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Eg</a:t>
            </a:r>
            <a:r>
              <a:rPr lang="en-US" sz="2200" dirty="0">
                <a:latin typeface="+mj-lt"/>
              </a:rPr>
              <a:t> SCOPUS, CABI, Index Copernicus, </a:t>
            </a:r>
            <a:r>
              <a:rPr lang="en-US" sz="2200" dirty="0" err="1">
                <a:latin typeface="+mj-lt"/>
              </a:rPr>
              <a:t>etc</a:t>
            </a:r>
            <a:endParaRPr lang="en-US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Full-text database for detail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Eg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ResearchGate</a:t>
            </a:r>
            <a:r>
              <a:rPr lang="en-US" sz="2200" dirty="0">
                <a:latin typeface="+mj-lt"/>
              </a:rPr>
              <a:t>, Academia.edu, </a:t>
            </a:r>
            <a:r>
              <a:rPr lang="en-US" sz="2200" dirty="0" err="1">
                <a:latin typeface="+mj-lt"/>
              </a:rPr>
              <a:t>etc</a:t>
            </a:r>
            <a:endParaRPr lang="en-US" sz="2200" dirty="0">
              <a:latin typeface="+mj-lt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Web search engine for a wider coverage and most popular materials. </a:t>
            </a:r>
            <a:r>
              <a:rPr lang="en-US" sz="2200" dirty="0" err="1">
                <a:latin typeface="+mj-lt"/>
              </a:rPr>
              <a:t>Eg</a:t>
            </a:r>
            <a:r>
              <a:rPr lang="en-US" sz="2200" dirty="0">
                <a:latin typeface="+mj-lt"/>
              </a:rPr>
              <a:t>. Google, Bing, Yahoo. Ask.com, etc.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79974" y="658906"/>
            <a:ext cx="4312025" cy="241374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3.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Use only citable sources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Articles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Books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Conference proceedings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Research projects and thesis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Published reports or dataset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79973" y="3072654"/>
            <a:ext cx="4312024" cy="242719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4.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Evaluate information in terms of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Currency – when?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Accuracy – how reliable?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Relevance – how important?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Authority – who/where?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79973" y="5499847"/>
            <a:ext cx="4312024" cy="135815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5. Organize Materials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/>
              <a:t>Download and store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Consult and cite</a:t>
            </a:r>
          </a:p>
        </p:txBody>
      </p:sp>
    </p:spTree>
    <p:extLst>
      <p:ext uri="{BB962C8B-B14F-4D97-AF65-F5344CB8AC3E}">
        <p14:creationId xmlns:p14="http://schemas.microsoft.com/office/powerpoint/2010/main" val="216376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12192000" cy="6378388"/>
          </a:xfrm>
        </p:spPr>
        <p:txBody>
          <a:bodyPr>
            <a:noAutofit/>
          </a:bodyPr>
          <a:lstStyle/>
          <a:p>
            <a:pPr algn="just"/>
            <a:r>
              <a:rPr lang="en-US" sz="2700" dirty="0">
                <a:latin typeface="+mj-lt"/>
              </a:rPr>
              <a:t>Manual management of references can be daunting when dealing with numerous references.</a:t>
            </a:r>
          </a:p>
          <a:p>
            <a:pPr algn="just"/>
            <a:r>
              <a:rPr lang="en-US" sz="2700" dirty="0">
                <a:latin typeface="+mj-lt"/>
              </a:rPr>
              <a:t>Reference Managers are used to simplify article citation and referencing during manuscript preparation</a:t>
            </a:r>
          </a:p>
          <a:p>
            <a:pPr algn="just"/>
            <a:r>
              <a:rPr lang="en-US" sz="2700" dirty="0">
                <a:latin typeface="+mj-lt"/>
              </a:rPr>
              <a:t>They ensure consistency of referencing style.</a:t>
            </a:r>
          </a:p>
          <a:p>
            <a:pPr algn="just"/>
            <a:r>
              <a:rPr lang="en-US" sz="2700" dirty="0">
                <a:latin typeface="+mj-lt"/>
              </a:rPr>
              <a:t>Most reference managers can keep a virtual database of relevant references</a:t>
            </a:r>
          </a:p>
          <a:p>
            <a:pPr algn="just"/>
            <a:r>
              <a:rPr lang="en-US" sz="2700" b="1" dirty="0">
                <a:latin typeface="+mj-lt"/>
              </a:rPr>
              <a:t>Example of Popular Reference Managers</a:t>
            </a:r>
          </a:p>
          <a:p>
            <a:pPr lvl="1" algn="just"/>
            <a:r>
              <a:rPr lang="en-US" sz="2200" b="1" dirty="0">
                <a:latin typeface="+mj-lt"/>
              </a:rPr>
              <a:t>Microsoft Reference Manager</a:t>
            </a:r>
            <a:r>
              <a:rPr lang="en-US" sz="2200" dirty="0">
                <a:latin typeface="+mj-lt"/>
              </a:rPr>
              <a:t> – A Microsoft Word Add-In for managing references</a:t>
            </a:r>
            <a:endParaRPr lang="en-US" sz="2200" b="1" dirty="0">
              <a:latin typeface="+mj-lt"/>
            </a:endParaRPr>
          </a:p>
          <a:p>
            <a:pPr lvl="1" algn="just"/>
            <a:r>
              <a:rPr lang="en-US" sz="2200" b="1" dirty="0">
                <a:latin typeface="+mj-lt"/>
              </a:rPr>
              <a:t>EndNote by </a:t>
            </a:r>
            <a:r>
              <a:rPr lang="en-US" sz="2200" b="1" dirty="0" err="1">
                <a:latin typeface="+mj-lt"/>
              </a:rPr>
              <a:t>Clarivate</a:t>
            </a:r>
            <a:r>
              <a:rPr lang="en-US" sz="2200" b="1" dirty="0">
                <a:latin typeface="+mj-lt"/>
              </a:rPr>
              <a:t> Analytics </a:t>
            </a:r>
            <a:r>
              <a:rPr lang="en-US" sz="2200" dirty="0">
                <a:latin typeface="+mj-lt"/>
              </a:rPr>
              <a:t>- a desktop-based proprietary citation management program with over 6,000 reference styles. Excellent for collaborative research</a:t>
            </a:r>
          </a:p>
          <a:p>
            <a:pPr lvl="1" algn="just"/>
            <a:r>
              <a:rPr lang="en-US" sz="2200" b="1" dirty="0">
                <a:latin typeface="+mj-lt"/>
              </a:rPr>
              <a:t>F1000 Workspace</a:t>
            </a:r>
            <a:r>
              <a:rPr lang="en-US" sz="2200" dirty="0">
                <a:latin typeface="+mj-lt"/>
              </a:rPr>
              <a:t> - a web-based citation manager and collaborative author program</a:t>
            </a:r>
          </a:p>
          <a:p>
            <a:pPr lvl="1" algn="just"/>
            <a:r>
              <a:rPr lang="en-US" sz="2200" b="1" dirty="0">
                <a:latin typeface="+mj-lt"/>
              </a:rPr>
              <a:t>Mendeley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by Elsevier </a:t>
            </a:r>
            <a:r>
              <a:rPr lang="en-US" sz="2200" dirty="0">
                <a:latin typeface="+mj-lt"/>
              </a:rPr>
              <a:t>- a freely available citation management program adaptable to MS Word, </a:t>
            </a:r>
            <a:r>
              <a:rPr lang="en-US" sz="2200" dirty="0" err="1">
                <a:latin typeface="+mj-lt"/>
              </a:rPr>
              <a:t>LibreOffice</a:t>
            </a:r>
            <a:r>
              <a:rPr lang="en-US" sz="2200" dirty="0">
                <a:latin typeface="+mj-lt"/>
              </a:rPr>
              <a:t> or </a:t>
            </a:r>
            <a:r>
              <a:rPr lang="en-US" sz="2200" dirty="0" err="1">
                <a:latin typeface="+mj-lt"/>
              </a:rPr>
              <a:t>LaTeX</a:t>
            </a:r>
            <a:endParaRPr lang="en-US" sz="2200" dirty="0">
              <a:latin typeface="+mj-lt"/>
            </a:endParaRPr>
          </a:p>
          <a:p>
            <a:pPr lvl="1" algn="just"/>
            <a:r>
              <a:rPr lang="en-US" sz="2200" b="1" dirty="0" err="1">
                <a:latin typeface="+mj-lt"/>
              </a:rPr>
              <a:t>Zotero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(web-based and offline) - a free, easy-to-use tool to help you collect, organize, cite, and share research.</a:t>
            </a:r>
          </a:p>
        </p:txBody>
      </p:sp>
    </p:spTree>
    <p:extLst>
      <p:ext uri="{BB962C8B-B14F-4D97-AF65-F5344CB8AC3E}">
        <p14:creationId xmlns:p14="http://schemas.microsoft.com/office/powerpoint/2010/main" val="121621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F9D13432-8231-47CD-9E82-A83D77CC7428}" vid="{99B15271-6686-4F19-B884-ED8787273C52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Theme1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ED31175-C322-4A2D-A769-13871841FF65}" vid="{208AE576-EF68-457D-AD2B-8ECFADE139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9995</TotalTime>
  <Words>3424</Words>
  <Application>Microsoft Office PowerPoint</Application>
  <PresentationFormat>Widescreen</PresentationFormat>
  <Paragraphs>680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Arial</vt:lpstr>
      <vt:lpstr>Bookman Old Style</vt:lpstr>
      <vt:lpstr>Calibri</vt:lpstr>
      <vt:lpstr>Calibri Light</vt:lpstr>
      <vt:lpstr>Cambria Math</vt:lpstr>
      <vt:lpstr>Century Gothic</vt:lpstr>
      <vt:lpstr>Century Schoolbook</vt:lpstr>
      <vt:lpstr>Constantia</vt:lpstr>
      <vt:lpstr>Corbel</vt:lpstr>
      <vt:lpstr>Garamond</vt:lpstr>
      <vt:lpstr>Kantumruy Pro SemiBold</vt:lpstr>
      <vt:lpstr>Times New Roman</vt:lpstr>
      <vt:lpstr>Wingdings</vt:lpstr>
      <vt:lpstr>Wingdings 2</vt:lpstr>
      <vt:lpstr>Theme3</vt:lpstr>
      <vt:lpstr>Basis</vt:lpstr>
      <vt:lpstr>View</vt:lpstr>
      <vt:lpstr>Theme1</vt:lpstr>
      <vt:lpstr>Office Theme</vt:lpstr>
      <vt:lpstr>PowerPoint Presentation</vt:lpstr>
      <vt:lpstr>OUTLINE</vt:lpstr>
      <vt:lpstr>General Applications of ICT In Research</vt:lpstr>
      <vt:lpstr>Specific Applications of ICT In Research</vt:lpstr>
      <vt:lpstr>ICT IN LITERATURE SEARCH</vt:lpstr>
      <vt:lpstr>ICT IN LITERATURE SEARCH CONTD.</vt:lpstr>
      <vt:lpstr>PowerPoint Presentation</vt:lpstr>
      <vt:lpstr>ICT IN LITERATURE SEARCH</vt:lpstr>
      <vt:lpstr>Referencing</vt:lpstr>
      <vt:lpstr>PowerPoint Presentation</vt:lpstr>
      <vt:lpstr>QUICK EXTRACTION OF CITATTION</vt:lpstr>
      <vt:lpstr>Manuscript Submission And Publication</vt:lpstr>
      <vt:lpstr>Plagiarism Check</vt:lpstr>
      <vt:lpstr>Hands On</vt:lpstr>
      <vt:lpstr>DATA ANALYSES</vt:lpstr>
      <vt:lpstr>What is Data Analysis</vt:lpstr>
      <vt:lpstr>Data Collection</vt:lpstr>
      <vt:lpstr>Tips For Reliable Data Analyses</vt:lpstr>
      <vt:lpstr>Relationship Between Data And Analysis</vt:lpstr>
      <vt:lpstr>Types of Data</vt:lpstr>
      <vt:lpstr>Purpose of Data Analysis</vt:lpstr>
      <vt:lpstr>Dealing With Outliers</vt:lpstr>
      <vt:lpstr>Dealing With Missing Data</vt:lpstr>
      <vt:lpstr>Types of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AND DATA ANALYSES</dc:title>
  <dc:creator>DR NNAJI</dc:creator>
  <cp:lastModifiedBy>Prof. Nnaji</cp:lastModifiedBy>
  <cp:revision>288</cp:revision>
  <dcterms:created xsi:type="dcterms:W3CDTF">2019-09-04T21:27:41Z</dcterms:created>
  <dcterms:modified xsi:type="dcterms:W3CDTF">2024-07-24T21:22:53Z</dcterms:modified>
</cp:coreProperties>
</file>