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9" r:id="rId2"/>
    <p:sldId id="315" r:id="rId3"/>
    <p:sldId id="319" r:id="rId4"/>
    <p:sldId id="290" r:id="rId5"/>
    <p:sldId id="316" r:id="rId6"/>
    <p:sldId id="317" r:id="rId7"/>
    <p:sldId id="291" r:id="rId8"/>
    <p:sldId id="320" r:id="rId9"/>
    <p:sldId id="292" r:id="rId10"/>
    <p:sldId id="296" r:id="rId11"/>
    <p:sldId id="293" r:id="rId12"/>
    <p:sldId id="298" r:id="rId13"/>
    <p:sldId id="318" r:id="rId14"/>
    <p:sldId id="271" r:id="rId1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B38CC-4207-41C5-85E8-9A44365E6F54}"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AFE37FBA-4794-4AD0-82C8-547C2FC35139}">
      <dgm:prSet/>
      <dgm:spPr/>
      <dgm:t>
        <a:bodyPr/>
        <a:lstStyle/>
        <a:p>
          <a:pPr rtl="0"/>
          <a:r>
            <a:rPr lang="en-US" b="1" dirty="0" smtClean="0"/>
            <a:t>PROF.(MRS) IFEOMA STELLA MADUEME</a:t>
          </a:r>
          <a:endParaRPr lang="en-US" b="1" dirty="0"/>
        </a:p>
      </dgm:t>
    </dgm:pt>
    <dgm:pt modelId="{9BEA04D2-5711-4E38-9E4F-40AF0B78B60D}" type="parTrans" cxnId="{B57BC001-3B9C-419F-B4DB-22CA44A997E5}">
      <dgm:prSet/>
      <dgm:spPr/>
      <dgm:t>
        <a:bodyPr/>
        <a:lstStyle/>
        <a:p>
          <a:endParaRPr lang="en-US"/>
        </a:p>
      </dgm:t>
    </dgm:pt>
    <dgm:pt modelId="{E0969369-3905-43AD-8BDB-35F64C06AD58}" type="sibTrans" cxnId="{B57BC001-3B9C-419F-B4DB-22CA44A997E5}">
      <dgm:prSet/>
      <dgm:spPr/>
      <dgm:t>
        <a:bodyPr/>
        <a:lstStyle/>
        <a:p>
          <a:endParaRPr lang="en-US"/>
        </a:p>
      </dgm:t>
    </dgm:pt>
    <dgm:pt modelId="{A278F5F0-1EBC-46E2-A8EF-FFE962BC0A93}">
      <dgm:prSet/>
      <dgm:spPr/>
      <dgm:t>
        <a:bodyPr/>
        <a:lstStyle/>
        <a:p>
          <a:pPr rtl="0"/>
          <a:r>
            <a:rPr lang="en-US" b="1" dirty="0" smtClean="0"/>
            <a:t>HEAD, DEPARTMENT OF ECONOMICS</a:t>
          </a:r>
          <a:endParaRPr lang="en-US" b="1" dirty="0"/>
        </a:p>
      </dgm:t>
    </dgm:pt>
    <dgm:pt modelId="{0B5F3003-E91C-419B-92F1-5689B03DC1A1}" type="parTrans" cxnId="{19C4D7D9-2B83-4573-84F8-A20157AD0C15}">
      <dgm:prSet/>
      <dgm:spPr/>
      <dgm:t>
        <a:bodyPr/>
        <a:lstStyle/>
        <a:p>
          <a:endParaRPr lang="en-US"/>
        </a:p>
      </dgm:t>
    </dgm:pt>
    <dgm:pt modelId="{5CE0A7E3-B0A2-4B9D-ACFD-7873D547BBBB}" type="sibTrans" cxnId="{19C4D7D9-2B83-4573-84F8-A20157AD0C15}">
      <dgm:prSet/>
      <dgm:spPr/>
      <dgm:t>
        <a:bodyPr/>
        <a:lstStyle/>
        <a:p>
          <a:endParaRPr lang="en-US"/>
        </a:p>
      </dgm:t>
    </dgm:pt>
    <dgm:pt modelId="{1E7C71B5-141D-4F29-A5DA-8B0ACDF6E576}">
      <dgm:prSet/>
      <dgm:spPr/>
      <dgm:t>
        <a:bodyPr/>
        <a:lstStyle/>
        <a:p>
          <a:pPr rtl="0"/>
          <a:r>
            <a:rPr lang="en-US" b="1" smtClean="0"/>
            <a:t>UNIVERSITY OF NIGERIA</a:t>
          </a:r>
          <a:endParaRPr lang="en-US" b="1" dirty="0"/>
        </a:p>
      </dgm:t>
    </dgm:pt>
    <dgm:pt modelId="{D814737E-9851-4712-A3B6-AC08F5B10808}" type="parTrans" cxnId="{D0161973-383B-4C69-9B92-DF3123EF51A5}">
      <dgm:prSet/>
      <dgm:spPr/>
      <dgm:t>
        <a:bodyPr/>
        <a:lstStyle/>
        <a:p>
          <a:endParaRPr lang="en-US"/>
        </a:p>
      </dgm:t>
    </dgm:pt>
    <dgm:pt modelId="{65F17706-A549-4F59-9BEB-E734354A8F58}" type="sibTrans" cxnId="{D0161973-383B-4C69-9B92-DF3123EF51A5}">
      <dgm:prSet/>
      <dgm:spPr/>
      <dgm:t>
        <a:bodyPr/>
        <a:lstStyle/>
        <a:p>
          <a:endParaRPr lang="en-US"/>
        </a:p>
      </dgm:t>
    </dgm:pt>
    <dgm:pt modelId="{D51D1FC7-135D-4002-8FD8-504B9AA24CB8}">
      <dgm:prSet/>
      <dgm:spPr/>
      <dgm:t>
        <a:bodyPr/>
        <a:lstStyle/>
        <a:p>
          <a:pPr rtl="0"/>
          <a:r>
            <a:rPr lang="en-US" b="1" smtClean="0"/>
            <a:t>NSUKKA</a:t>
          </a:r>
          <a:endParaRPr lang="en-US" b="1" dirty="0"/>
        </a:p>
      </dgm:t>
    </dgm:pt>
    <dgm:pt modelId="{E8D1473D-6475-4F46-B1B9-3509BCFE68A3}" type="parTrans" cxnId="{728E34B3-9BD0-458A-8FA7-B64F454EF092}">
      <dgm:prSet/>
      <dgm:spPr/>
      <dgm:t>
        <a:bodyPr/>
        <a:lstStyle/>
        <a:p>
          <a:endParaRPr lang="en-US"/>
        </a:p>
      </dgm:t>
    </dgm:pt>
    <dgm:pt modelId="{B3508685-B931-49E1-BCAF-996EDDF6F177}" type="sibTrans" cxnId="{728E34B3-9BD0-458A-8FA7-B64F454EF092}">
      <dgm:prSet/>
      <dgm:spPr/>
      <dgm:t>
        <a:bodyPr/>
        <a:lstStyle/>
        <a:p>
          <a:endParaRPr lang="en-US"/>
        </a:p>
      </dgm:t>
    </dgm:pt>
    <dgm:pt modelId="{179CCF4E-C269-44C9-BED0-B74DF3D81D9C}" type="pres">
      <dgm:prSet presAssocID="{6B9B38CC-4207-41C5-85E8-9A44365E6F54}" presName="Name0" presStyleCnt="0">
        <dgm:presLayoutVars>
          <dgm:chMax val="7"/>
          <dgm:dir/>
          <dgm:animLvl val="lvl"/>
          <dgm:resizeHandles val="exact"/>
        </dgm:presLayoutVars>
      </dgm:prSet>
      <dgm:spPr/>
      <dgm:t>
        <a:bodyPr/>
        <a:lstStyle/>
        <a:p>
          <a:endParaRPr lang="en-US"/>
        </a:p>
      </dgm:t>
    </dgm:pt>
    <dgm:pt modelId="{B83B7856-2839-4C49-88A9-C84F66E70D17}" type="pres">
      <dgm:prSet presAssocID="{AFE37FBA-4794-4AD0-82C8-547C2FC35139}" presName="circle1" presStyleLbl="node1" presStyleIdx="0" presStyleCnt="4"/>
      <dgm:spPr/>
    </dgm:pt>
    <dgm:pt modelId="{C3750796-E4F5-4E8C-BDCF-5E9C3A152C65}" type="pres">
      <dgm:prSet presAssocID="{AFE37FBA-4794-4AD0-82C8-547C2FC35139}" presName="space" presStyleCnt="0"/>
      <dgm:spPr/>
    </dgm:pt>
    <dgm:pt modelId="{1E5C435E-FA7C-4AE1-88E2-19CD55ABC30C}" type="pres">
      <dgm:prSet presAssocID="{AFE37FBA-4794-4AD0-82C8-547C2FC35139}" presName="rect1" presStyleLbl="alignAcc1" presStyleIdx="0" presStyleCnt="4"/>
      <dgm:spPr/>
      <dgm:t>
        <a:bodyPr/>
        <a:lstStyle/>
        <a:p>
          <a:endParaRPr lang="en-US"/>
        </a:p>
      </dgm:t>
    </dgm:pt>
    <dgm:pt modelId="{04562956-F1EF-446F-9A7B-0F6FA8E24A90}" type="pres">
      <dgm:prSet presAssocID="{A278F5F0-1EBC-46E2-A8EF-FFE962BC0A93}" presName="vertSpace2" presStyleLbl="node1" presStyleIdx="0" presStyleCnt="4"/>
      <dgm:spPr/>
    </dgm:pt>
    <dgm:pt modelId="{3C6969A0-0E92-4FFE-8A41-C7351E143331}" type="pres">
      <dgm:prSet presAssocID="{A278F5F0-1EBC-46E2-A8EF-FFE962BC0A93}" presName="circle2" presStyleLbl="node1" presStyleIdx="1" presStyleCnt="4"/>
      <dgm:spPr/>
    </dgm:pt>
    <dgm:pt modelId="{2A9B3934-B927-4699-B9F2-B5471135FA57}" type="pres">
      <dgm:prSet presAssocID="{A278F5F0-1EBC-46E2-A8EF-FFE962BC0A93}" presName="rect2" presStyleLbl="alignAcc1" presStyleIdx="1" presStyleCnt="4"/>
      <dgm:spPr/>
      <dgm:t>
        <a:bodyPr/>
        <a:lstStyle/>
        <a:p>
          <a:endParaRPr lang="en-US"/>
        </a:p>
      </dgm:t>
    </dgm:pt>
    <dgm:pt modelId="{00ED0AB2-B21A-41D3-B898-F63D84A34ABB}" type="pres">
      <dgm:prSet presAssocID="{1E7C71B5-141D-4F29-A5DA-8B0ACDF6E576}" presName="vertSpace3" presStyleLbl="node1" presStyleIdx="1" presStyleCnt="4"/>
      <dgm:spPr/>
    </dgm:pt>
    <dgm:pt modelId="{659DF0F2-9A6F-44B9-BA1D-387F8B08CFE6}" type="pres">
      <dgm:prSet presAssocID="{1E7C71B5-141D-4F29-A5DA-8B0ACDF6E576}" presName="circle3" presStyleLbl="node1" presStyleIdx="2" presStyleCnt="4"/>
      <dgm:spPr/>
    </dgm:pt>
    <dgm:pt modelId="{D802F549-38A0-4609-A88F-CFF48C486162}" type="pres">
      <dgm:prSet presAssocID="{1E7C71B5-141D-4F29-A5DA-8B0ACDF6E576}" presName="rect3" presStyleLbl="alignAcc1" presStyleIdx="2" presStyleCnt="4"/>
      <dgm:spPr/>
      <dgm:t>
        <a:bodyPr/>
        <a:lstStyle/>
        <a:p>
          <a:endParaRPr lang="en-US"/>
        </a:p>
      </dgm:t>
    </dgm:pt>
    <dgm:pt modelId="{CA261721-E886-4933-8279-5A00FACA5EB4}" type="pres">
      <dgm:prSet presAssocID="{D51D1FC7-135D-4002-8FD8-504B9AA24CB8}" presName="vertSpace4" presStyleLbl="node1" presStyleIdx="2" presStyleCnt="4"/>
      <dgm:spPr/>
    </dgm:pt>
    <dgm:pt modelId="{B1A9CFB2-1D51-4F13-9703-474E310A015E}" type="pres">
      <dgm:prSet presAssocID="{D51D1FC7-135D-4002-8FD8-504B9AA24CB8}" presName="circle4" presStyleLbl="node1" presStyleIdx="3" presStyleCnt="4"/>
      <dgm:spPr/>
    </dgm:pt>
    <dgm:pt modelId="{F697929B-3623-44A4-B254-C4A797192C7F}" type="pres">
      <dgm:prSet presAssocID="{D51D1FC7-135D-4002-8FD8-504B9AA24CB8}" presName="rect4" presStyleLbl="alignAcc1" presStyleIdx="3" presStyleCnt="4"/>
      <dgm:spPr/>
      <dgm:t>
        <a:bodyPr/>
        <a:lstStyle/>
        <a:p>
          <a:endParaRPr lang="en-US"/>
        </a:p>
      </dgm:t>
    </dgm:pt>
    <dgm:pt modelId="{595D58C1-CF43-4A5A-9755-C8F5666D5C4D}" type="pres">
      <dgm:prSet presAssocID="{AFE37FBA-4794-4AD0-82C8-547C2FC35139}" presName="rect1ParTxNoCh" presStyleLbl="alignAcc1" presStyleIdx="3" presStyleCnt="4">
        <dgm:presLayoutVars>
          <dgm:chMax val="1"/>
          <dgm:bulletEnabled val="1"/>
        </dgm:presLayoutVars>
      </dgm:prSet>
      <dgm:spPr/>
      <dgm:t>
        <a:bodyPr/>
        <a:lstStyle/>
        <a:p>
          <a:endParaRPr lang="en-US"/>
        </a:p>
      </dgm:t>
    </dgm:pt>
    <dgm:pt modelId="{DF42746B-B069-45A9-9D46-C6BC39E4BBB6}" type="pres">
      <dgm:prSet presAssocID="{A278F5F0-1EBC-46E2-A8EF-FFE962BC0A93}" presName="rect2ParTxNoCh" presStyleLbl="alignAcc1" presStyleIdx="3" presStyleCnt="4">
        <dgm:presLayoutVars>
          <dgm:chMax val="1"/>
          <dgm:bulletEnabled val="1"/>
        </dgm:presLayoutVars>
      </dgm:prSet>
      <dgm:spPr/>
      <dgm:t>
        <a:bodyPr/>
        <a:lstStyle/>
        <a:p>
          <a:endParaRPr lang="en-US"/>
        </a:p>
      </dgm:t>
    </dgm:pt>
    <dgm:pt modelId="{57F21271-55E2-4DDA-8F45-A68FAB360959}" type="pres">
      <dgm:prSet presAssocID="{1E7C71B5-141D-4F29-A5DA-8B0ACDF6E576}" presName="rect3ParTxNoCh" presStyleLbl="alignAcc1" presStyleIdx="3" presStyleCnt="4">
        <dgm:presLayoutVars>
          <dgm:chMax val="1"/>
          <dgm:bulletEnabled val="1"/>
        </dgm:presLayoutVars>
      </dgm:prSet>
      <dgm:spPr/>
      <dgm:t>
        <a:bodyPr/>
        <a:lstStyle/>
        <a:p>
          <a:endParaRPr lang="en-US"/>
        </a:p>
      </dgm:t>
    </dgm:pt>
    <dgm:pt modelId="{E40E59B8-36B0-42B3-BCE4-BE06BCAB39B0}" type="pres">
      <dgm:prSet presAssocID="{D51D1FC7-135D-4002-8FD8-504B9AA24CB8}" presName="rect4ParTxNoCh" presStyleLbl="alignAcc1" presStyleIdx="3" presStyleCnt="4">
        <dgm:presLayoutVars>
          <dgm:chMax val="1"/>
          <dgm:bulletEnabled val="1"/>
        </dgm:presLayoutVars>
      </dgm:prSet>
      <dgm:spPr/>
      <dgm:t>
        <a:bodyPr/>
        <a:lstStyle/>
        <a:p>
          <a:endParaRPr lang="en-US"/>
        </a:p>
      </dgm:t>
    </dgm:pt>
  </dgm:ptLst>
  <dgm:cxnLst>
    <dgm:cxn modelId="{E4A49FF1-48E7-43FC-8FFC-4CD64939B866}" type="presOf" srcId="{D51D1FC7-135D-4002-8FD8-504B9AA24CB8}" destId="{E40E59B8-36B0-42B3-BCE4-BE06BCAB39B0}" srcOrd="1" destOrd="0" presId="urn:microsoft.com/office/officeart/2005/8/layout/target3"/>
    <dgm:cxn modelId="{C7A0A872-6820-4956-8E7D-44F8ECFF19C9}" type="presOf" srcId="{D51D1FC7-135D-4002-8FD8-504B9AA24CB8}" destId="{F697929B-3623-44A4-B254-C4A797192C7F}" srcOrd="0" destOrd="0" presId="urn:microsoft.com/office/officeart/2005/8/layout/target3"/>
    <dgm:cxn modelId="{5DC0118B-3C7C-448F-8F9B-7F70CC42D1D7}" type="presOf" srcId="{1E7C71B5-141D-4F29-A5DA-8B0ACDF6E576}" destId="{D802F549-38A0-4609-A88F-CFF48C486162}" srcOrd="0" destOrd="0" presId="urn:microsoft.com/office/officeart/2005/8/layout/target3"/>
    <dgm:cxn modelId="{B57BC001-3B9C-419F-B4DB-22CA44A997E5}" srcId="{6B9B38CC-4207-41C5-85E8-9A44365E6F54}" destId="{AFE37FBA-4794-4AD0-82C8-547C2FC35139}" srcOrd="0" destOrd="0" parTransId="{9BEA04D2-5711-4E38-9E4F-40AF0B78B60D}" sibTransId="{E0969369-3905-43AD-8BDB-35F64C06AD58}"/>
    <dgm:cxn modelId="{6E973C69-C4DA-42F2-9F9F-F005463F739E}" type="presOf" srcId="{6B9B38CC-4207-41C5-85E8-9A44365E6F54}" destId="{179CCF4E-C269-44C9-BED0-B74DF3D81D9C}" srcOrd="0" destOrd="0" presId="urn:microsoft.com/office/officeart/2005/8/layout/target3"/>
    <dgm:cxn modelId="{D07E0628-BFF3-4D8C-BE5B-BB5C816AD988}" type="presOf" srcId="{AFE37FBA-4794-4AD0-82C8-547C2FC35139}" destId="{595D58C1-CF43-4A5A-9755-C8F5666D5C4D}" srcOrd="1" destOrd="0" presId="urn:microsoft.com/office/officeart/2005/8/layout/target3"/>
    <dgm:cxn modelId="{22EE58AC-440B-4900-8381-7B635237BE1A}" type="presOf" srcId="{A278F5F0-1EBC-46E2-A8EF-FFE962BC0A93}" destId="{2A9B3934-B927-4699-B9F2-B5471135FA57}" srcOrd="0" destOrd="0" presId="urn:microsoft.com/office/officeart/2005/8/layout/target3"/>
    <dgm:cxn modelId="{6DB98A7C-650E-4D90-81AE-C6A33AAC97C3}" type="presOf" srcId="{1E7C71B5-141D-4F29-A5DA-8B0ACDF6E576}" destId="{57F21271-55E2-4DDA-8F45-A68FAB360959}" srcOrd="1" destOrd="0" presId="urn:microsoft.com/office/officeart/2005/8/layout/target3"/>
    <dgm:cxn modelId="{D0161973-383B-4C69-9B92-DF3123EF51A5}" srcId="{6B9B38CC-4207-41C5-85E8-9A44365E6F54}" destId="{1E7C71B5-141D-4F29-A5DA-8B0ACDF6E576}" srcOrd="2" destOrd="0" parTransId="{D814737E-9851-4712-A3B6-AC08F5B10808}" sibTransId="{65F17706-A549-4F59-9BEB-E734354A8F58}"/>
    <dgm:cxn modelId="{19C4D7D9-2B83-4573-84F8-A20157AD0C15}" srcId="{6B9B38CC-4207-41C5-85E8-9A44365E6F54}" destId="{A278F5F0-1EBC-46E2-A8EF-FFE962BC0A93}" srcOrd="1" destOrd="0" parTransId="{0B5F3003-E91C-419B-92F1-5689B03DC1A1}" sibTransId="{5CE0A7E3-B0A2-4B9D-ACFD-7873D547BBBB}"/>
    <dgm:cxn modelId="{40453D8D-05B0-4517-AEBE-B825BF3EB624}" type="presOf" srcId="{AFE37FBA-4794-4AD0-82C8-547C2FC35139}" destId="{1E5C435E-FA7C-4AE1-88E2-19CD55ABC30C}" srcOrd="0" destOrd="0" presId="urn:microsoft.com/office/officeart/2005/8/layout/target3"/>
    <dgm:cxn modelId="{C9AA8605-A588-4BDA-90AB-65E6A24C9DA2}" type="presOf" srcId="{A278F5F0-1EBC-46E2-A8EF-FFE962BC0A93}" destId="{DF42746B-B069-45A9-9D46-C6BC39E4BBB6}" srcOrd="1" destOrd="0" presId="urn:microsoft.com/office/officeart/2005/8/layout/target3"/>
    <dgm:cxn modelId="{728E34B3-9BD0-458A-8FA7-B64F454EF092}" srcId="{6B9B38CC-4207-41C5-85E8-9A44365E6F54}" destId="{D51D1FC7-135D-4002-8FD8-504B9AA24CB8}" srcOrd="3" destOrd="0" parTransId="{E8D1473D-6475-4F46-B1B9-3509BCFE68A3}" sibTransId="{B3508685-B931-49E1-BCAF-996EDDF6F177}"/>
    <dgm:cxn modelId="{21CA13AC-CCD3-46DC-AA2D-061D069E0F61}" type="presParOf" srcId="{179CCF4E-C269-44C9-BED0-B74DF3D81D9C}" destId="{B83B7856-2839-4C49-88A9-C84F66E70D17}" srcOrd="0" destOrd="0" presId="urn:microsoft.com/office/officeart/2005/8/layout/target3"/>
    <dgm:cxn modelId="{9A4485D0-D007-4A50-AF3F-925F397989DD}" type="presParOf" srcId="{179CCF4E-C269-44C9-BED0-B74DF3D81D9C}" destId="{C3750796-E4F5-4E8C-BDCF-5E9C3A152C65}" srcOrd="1" destOrd="0" presId="urn:microsoft.com/office/officeart/2005/8/layout/target3"/>
    <dgm:cxn modelId="{B94E8931-D33F-4868-AB7F-D48E54E30EE1}" type="presParOf" srcId="{179CCF4E-C269-44C9-BED0-B74DF3D81D9C}" destId="{1E5C435E-FA7C-4AE1-88E2-19CD55ABC30C}" srcOrd="2" destOrd="0" presId="urn:microsoft.com/office/officeart/2005/8/layout/target3"/>
    <dgm:cxn modelId="{783D203B-2F9B-4F7B-AE3C-8C3E0A318A7A}" type="presParOf" srcId="{179CCF4E-C269-44C9-BED0-B74DF3D81D9C}" destId="{04562956-F1EF-446F-9A7B-0F6FA8E24A90}" srcOrd="3" destOrd="0" presId="urn:microsoft.com/office/officeart/2005/8/layout/target3"/>
    <dgm:cxn modelId="{53022622-2623-4A91-ACFB-706B367F5A97}" type="presParOf" srcId="{179CCF4E-C269-44C9-BED0-B74DF3D81D9C}" destId="{3C6969A0-0E92-4FFE-8A41-C7351E143331}" srcOrd="4" destOrd="0" presId="urn:microsoft.com/office/officeart/2005/8/layout/target3"/>
    <dgm:cxn modelId="{E3A0EAB4-79AF-4C01-8760-59B69231FA73}" type="presParOf" srcId="{179CCF4E-C269-44C9-BED0-B74DF3D81D9C}" destId="{2A9B3934-B927-4699-B9F2-B5471135FA57}" srcOrd="5" destOrd="0" presId="urn:microsoft.com/office/officeart/2005/8/layout/target3"/>
    <dgm:cxn modelId="{33FDEBDD-0AD0-43A6-B0AE-74334B6319C3}" type="presParOf" srcId="{179CCF4E-C269-44C9-BED0-B74DF3D81D9C}" destId="{00ED0AB2-B21A-41D3-B898-F63D84A34ABB}" srcOrd="6" destOrd="0" presId="urn:microsoft.com/office/officeart/2005/8/layout/target3"/>
    <dgm:cxn modelId="{127181E9-1EC5-423D-B862-AC54F65B4F20}" type="presParOf" srcId="{179CCF4E-C269-44C9-BED0-B74DF3D81D9C}" destId="{659DF0F2-9A6F-44B9-BA1D-387F8B08CFE6}" srcOrd="7" destOrd="0" presId="urn:microsoft.com/office/officeart/2005/8/layout/target3"/>
    <dgm:cxn modelId="{206F516B-63A6-444F-BF23-38F574E8F849}" type="presParOf" srcId="{179CCF4E-C269-44C9-BED0-B74DF3D81D9C}" destId="{D802F549-38A0-4609-A88F-CFF48C486162}" srcOrd="8" destOrd="0" presId="urn:microsoft.com/office/officeart/2005/8/layout/target3"/>
    <dgm:cxn modelId="{AE352193-4FB2-4338-8469-BD9730BA0B23}" type="presParOf" srcId="{179CCF4E-C269-44C9-BED0-B74DF3D81D9C}" destId="{CA261721-E886-4933-8279-5A00FACA5EB4}" srcOrd="9" destOrd="0" presId="urn:microsoft.com/office/officeart/2005/8/layout/target3"/>
    <dgm:cxn modelId="{1A665C0F-D396-4035-91E0-733236F3976B}" type="presParOf" srcId="{179CCF4E-C269-44C9-BED0-B74DF3D81D9C}" destId="{B1A9CFB2-1D51-4F13-9703-474E310A015E}" srcOrd="10" destOrd="0" presId="urn:microsoft.com/office/officeart/2005/8/layout/target3"/>
    <dgm:cxn modelId="{6D867188-51A8-4189-BE03-8CD9BDA10DFA}" type="presParOf" srcId="{179CCF4E-C269-44C9-BED0-B74DF3D81D9C}" destId="{F697929B-3623-44A4-B254-C4A797192C7F}" srcOrd="11" destOrd="0" presId="urn:microsoft.com/office/officeart/2005/8/layout/target3"/>
    <dgm:cxn modelId="{93818B55-6966-47CC-B2EA-D0AE5D2A5F58}" type="presParOf" srcId="{179CCF4E-C269-44C9-BED0-B74DF3D81D9C}" destId="{595D58C1-CF43-4A5A-9755-C8F5666D5C4D}" srcOrd="12" destOrd="0" presId="urn:microsoft.com/office/officeart/2005/8/layout/target3"/>
    <dgm:cxn modelId="{54F9882C-B6BB-455C-AA77-1B7D4CCC3243}" type="presParOf" srcId="{179CCF4E-C269-44C9-BED0-B74DF3D81D9C}" destId="{DF42746B-B069-45A9-9D46-C6BC39E4BBB6}" srcOrd="13" destOrd="0" presId="urn:microsoft.com/office/officeart/2005/8/layout/target3"/>
    <dgm:cxn modelId="{5D2B387E-3DAE-4F5B-9B29-8934E835E809}" type="presParOf" srcId="{179CCF4E-C269-44C9-BED0-B74DF3D81D9C}" destId="{57F21271-55E2-4DDA-8F45-A68FAB360959}" srcOrd="14" destOrd="0" presId="urn:microsoft.com/office/officeart/2005/8/layout/target3"/>
    <dgm:cxn modelId="{332521E3-24B9-4CD1-A47B-B361BA74ECFB}" type="presParOf" srcId="{179CCF4E-C269-44C9-BED0-B74DF3D81D9C}" destId="{E40E59B8-36B0-42B3-BCE4-BE06BCAB39B0}" srcOrd="15" destOrd="0" presId="urn:microsoft.com/office/officeart/2005/8/layout/target3"/>
  </dgm:cxnLst>
  <dgm:bg/>
  <dgm:whole/>
</dgm:dataModel>
</file>

<file path=ppt/diagrams/data10.xml><?xml version="1.0" encoding="utf-8"?>
<dgm:dataModel xmlns:dgm="http://schemas.openxmlformats.org/drawingml/2006/diagram" xmlns:a="http://schemas.openxmlformats.org/drawingml/2006/main">
  <dgm:ptLst>
    <dgm:pt modelId="{38B7AEA4-8EAB-4797-A54B-63F1208A36CC}" type="doc">
      <dgm:prSet loTypeId="urn:microsoft.com/office/officeart/2005/8/layout/hList7" loCatId="list" qsTypeId="urn:microsoft.com/office/officeart/2005/8/quickstyle/simple3" qsCatId="simple" csTypeId="urn:microsoft.com/office/officeart/2005/8/colors/accent1_2" csCatId="accent1" phldr="1"/>
      <dgm:spPr/>
      <dgm:t>
        <a:bodyPr/>
        <a:lstStyle/>
        <a:p>
          <a:endParaRPr lang="en-US"/>
        </a:p>
      </dgm:t>
    </dgm:pt>
    <dgm:pt modelId="{86D222B8-F7DA-49A8-AECD-2F872E3FA8F4}">
      <dgm:prSet custT="1"/>
      <dgm:spPr/>
      <dgm:t>
        <a:bodyPr/>
        <a:lstStyle/>
        <a:p>
          <a:pPr rtl="0"/>
          <a:r>
            <a:rPr lang="en-US" sz="1600" b="1" dirty="0" smtClean="0"/>
            <a:t>Don’t  bring your need to the market place, bring your skills…..Jim Robin (1930 – 2009)</a:t>
          </a:r>
          <a:br>
            <a:rPr lang="en-US" sz="1600" b="1" dirty="0" smtClean="0"/>
          </a:br>
          <a:r>
            <a:rPr lang="en-US" sz="1600" b="1" dirty="0" smtClean="0"/>
            <a:t>Your earning ability today is largely dependent upon your knowledge, skill and ability to combine all in such a way that you contribute value to which customers are going to pay…Brian Tracy (1944)</a:t>
          </a:r>
        </a:p>
        <a:p>
          <a:r>
            <a:rPr lang="en-US" sz="1800" b="1" dirty="0" smtClean="0"/>
            <a:t>And if your years in school were bad or boring you can still educate yourself </a:t>
          </a:r>
          <a:r>
            <a:rPr lang="en-US" sz="1800" b="1" dirty="0" smtClean="0"/>
            <a:t>now  by </a:t>
          </a:r>
          <a:r>
            <a:rPr lang="en-US" sz="1800" b="1" dirty="0" err="1" smtClean="0"/>
            <a:t>Henrik</a:t>
          </a:r>
          <a:r>
            <a:rPr lang="en-US" sz="1800" b="1" dirty="0" smtClean="0"/>
            <a:t> Edberg </a:t>
          </a:r>
          <a:r>
            <a:rPr lang="en-US" sz="1300" b="1" dirty="0" smtClean="0"/>
            <a:t/>
          </a:r>
          <a:br>
            <a:rPr lang="en-US" sz="1300" b="1" dirty="0" smtClean="0"/>
          </a:br>
          <a:endParaRPr lang="en-US" sz="1300" b="1" dirty="0"/>
        </a:p>
      </dgm:t>
    </dgm:pt>
    <dgm:pt modelId="{0B5E5064-A508-4E39-9352-A7A2F6AB7E14}" type="parTrans" cxnId="{80E0968A-D0DB-42E1-82D0-F54B728B4764}">
      <dgm:prSet/>
      <dgm:spPr/>
      <dgm:t>
        <a:bodyPr/>
        <a:lstStyle/>
        <a:p>
          <a:endParaRPr lang="en-US"/>
        </a:p>
      </dgm:t>
    </dgm:pt>
    <dgm:pt modelId="{BB15663E-965D-40B5-9972-5ED1DC6029E7}" type="sibTrans" cxnId="{80E0968A-D0DB-42E1-82D0-F54B728B4764}">
      <dgm:prSet/>
      <dgm:spPr/>
      <dgm:t>
        <a:bodyPr/>
        <a:lstStyle/>
        <a:p>
          <a:endParaRPr lang="en-US"/>
        </a:p>
      </dgm:t>
    </dgm:pt>
    <dgm:pt modelId="{6BF5822D-5469-484E-BDC9-285B92818829}" type="pres">
      <dgm:prSet presAssocID="{38B7AEA4-8EAB-4797-A54B-63F1208A36CC}" presName="Name0" presStyleCnt="0">
        <dgm:presLayoutVars>
          <dgm:dir/>
          <dgm:resizeHandles val="exact"/>
        </dgm:presLayoutVars>
      </dgm:prSet>
      <dgm:spPr/>
      <dgm:t>
        <a:bodyPr/>
        <a:lstStyle/>
        <a:p>
          <a:endParaRPr lang="en-US"/>
        </a:p>
      </dgm:t>
    </dgm:pt>
    <dgm:pt modelId="{2A308880-AF25-4B86-81F4-AEBDA467D942}" type="pres">
      <dgm:prSet presAssocID="{38B7AEA4-8EAB-4797-A54B-63F1208A36CC}" presName="fgShape" presStyleLbl="fgShp" presStyleIdx="0" presStyleCnt="1"/>
      <dgm:spPr/>
    </dgm:pt>
    <dgm:pt modelId="{414781F7-F682-40F0-93FF-912B86A50CEE}" type="pres">
      <dgm:prSet presAssocID="{38B7AEA4-8EAB-4797-A54B-63F1208A36CC}" presName="linComp" presStyleCnt="0"/>
      <dgm:spPr/>
    </dgm:pt>
    <dgm:pt modelId="{155CE38F-123B-4CBB-843E-43DE1E3AC165}" type="pres">
      <dgm:prSet presAssocID="{86D222B8-F7DA-49A8-AECD-2F872E3FA8F4}" presName="compNode" presStyleCnt="0"/>
      <dgm:spPr/>
    </dgm:pt>
    <dgm:pt modelId="{943D2251-4220-4E3D-B751-F095A3A151BE}" type="pres">
      <dgm:prSet presAssocID="{86D222B8-F7DA-49A8-AECD-2F872E3FA8F4}" presName="bkgdShape" presStyleLbl="node1" presStyleIdx="0" presStyleCnt="1"/>
      <dgm:spPr/>
      <dgm:t>
        <a:bodyPr/>
        <a:lstStyle/>
        <a:p>
          <a:endParaRPr lang="en-US"/>
        </a:p>
      </dgm:t>
    </dgm:pt>
    <dgm:pt modelId="{39746365-FF94-4D76-8F8F-952485396202}" type="pres">
      <dgm:prSet presAssocID="{86D222B8-F7DA-49A8-AECD-2F872E3FA8F4}" presName="nodeTx" presStyleLbl="node1" presStyleIdx="0" presStyleCnt="1">
        <dgm:presLayoutVars>
          <dgm:bulletEnabled val="1"/>
        </dgm:presLayoutVars>
      </dgm:prSet>
      <dgm:spPr/>
      <dgm:t>
        <a:bodyPr/>
        <a:lstStyle/>
        <a:p>
          <a:endParaRPr lang="en-US"/>
        </a:p>
      </dgm:t>
    </dgm:pt>
    <dgm:pt modelId="{A5CAB199-E83F-4568-9029-519A93A6DAE3}" type="pres">
      <dgm:prSet presAssocID="{86D222B8-F7DA-49A8-AECD-2F872E3FA8F4}" presName="invisiNode" presStyleLbl="node1" presStyleIdx="0" presStyleCnt="1"/>
      <dgm:spPr/>
    </dgm:pt>
    <dgm:pt modelId="{F760326F-F3FF-4C0C-85E6-BD696ED96B5D}" type="pres">
      <dgm:prSet presAssocID="{86D222B8-F7DA-49A8-AECD-2F872E3FA8F4}" presName="imagNode" presStyleLbl="fgImgPlace1" presStyleIdx="0" presStyleCnt="1"/>
      <dgm:spPr/>
    </dgm:pt>
  </dgm:ptLst>
  <dgm:cxnLst>
    <dgm:cxn modelId="{83D1CCB5-D01C-48FD-BE32-05B257290E67}" type="presOf" srcId="{86D222B8-F7DA-49A8-AECD-2F872E3FA8F4}" destId="{943D2251-4220-4E3D-B751-F095A3A151BE}" srcOrd="0" destOrd="0" presId="urn:microsoft.com/office/officeart/2005/8/layout/hList7"/>
    <dgm:cxn modelId="{E9D550CA-A63F-4A23-A090-2E97775F17B4}" type="presOf" srcId="{86D222B8-F7DA-49A8-AECD-2F872E3FA8F4}" destId="{39746365-FF94-4D76-8F8F-952485396202}" srcOrd="1" destOrd="0" presId="urn:microsoft.com/office/officeart/2005/8/layout/hList7"/>
    <dgm:cxn modelId="{179A45A0-7EBD-4931-9FE2-21D8C7EFDFBD}" type="presOf" srcId="{38B7AEA4-8EAB-4797-A54B-63F1208A36CC}" destId="{6BF5822D-5469-484E-BDC9-285B92818829}" srcOrd="0" destOrd="0" presId="urn:microsoft.com/office/officeart/2005/8/layout/hList7"/>
    <dgm:cxn modelId="{80E0968A-D0DB-42E1-82D0-F54B728B4764}" srcId="{38B7AEA4-8EAB-4797-A54B-63F1208A36CC}" destId="{86D222B8-F7DA-49A8-AECD-2F872E3FA8F4}" srcOrd="0" destOrd="0" parTransId="{0B5E5064-A508-4E39-9352-A7A2F6AB7E14}" sibTransId="{BB15663E-965D-40B5-9972-5ED1DC6029E7}"/>
    <dgm:cxn modelId="{23F351E4-5756-4932-8EF9-5C28D217DEF5}" type="presParOf" srcId="{6BF5822D-5469-484E-BDC9-285B92818829}" destId="{2A308880-AF25-4B86-81F4-AEBDA467D942}" srcOrd="0" destOrd="0" presId="urn:microsoft.com/office/officeart/2005/8/layout/hList7"/>
    <dgm:cxn modelId="{A7500BBE-36F8-4C9E-AF58-AAAD30D74590}" type="presParOf" srcId="{6BF5822D-5469-484E-BDC9-285B92818829}" destId="{414781F7-F682-40F0-93FF-912B86A50CEE}" srcOrd="1" destOrd="0" presId="urn:microsoft.com/office/officeart/2005/8/layout/hList7"/>
    <dgm:cxn modelId="{7DD7A3EE-1834-4176-AB4C-AEB4BCEFB0F1}" type="presParOf" srcId="{414781F7-F682-40F0-93FF-912B86A50CEE}" destId="{155CE38F-123B-4CBB-843E-43DE1E3AC165}" srcOrd="0" destOrd="0" presId="urn:microsoft.com/office/officeart/2005/8/layout/hList7"/>
    <dgm:cxn modelId="{B63412E3-4495-4FBA-9FC2-497741EB2734}" type="presParOf" srcId="{155CE38F-123B-4CBB-843E-43DE1E3AC165}" destId="{943D2251-4220-4E3D-B751-F095A3A151BE}" srcOrd="0" destOrd="0" presId="urn:microsoft.com/office/officeart/2005/8/layout/hList7"/>
    <dgm:cxn modelId="{8CD3F403-0982-4616-9E96-CA899CCA1854}" type="presParOf" srcId="{155CE38F-123B-4CBB-843E-43DE1E3AC165}" destId="{39746365-FF94-4D76-8F8F-952485396202}" srcOrd="1" destOrd="0" presId="urn:microsoft.com/office/officeart/2005/8/layout/hList7"/>
    <dgm:cxn modelId="{729FB948-6AB6-4310-A808-40AF6E9278CC}" type="presParOf" srcId="{155CE38F-123B-4CBB-843E-43DE1E3AC165}" destId="{A5CAB199-E83F-4568-9029-519A93A6DAE3}" srcOrd="2" destOrd="0" presId="urn:microsoft.com/office/officeart/2005/8/layout/hList7"/>
    <dgm:cxn modelId="{3D6A98C0-F28C-4098-BA68-F0B1F9735C07}" type="presParOf" srcId="{155CE38F-123B-4CBB-843E-43DE1E3AC165}" destId="{F760326F-F3FF-4C0C-85E6-BD696ED96B5D}" srcOrd="3" destOrd="0" presId="urn:microsoft.com/office/officeart/2005/8/layout/hList7"/>
  </dgm:cxnLst>
  <dgm:bg/>
  <dgm:whole/>
</dgm:dataModel>
</file>

<file path=ppt/diagrams/data2.xml><?xml version="1.0" encoding="utf-8"?>
<dgm:dataModel xmlns:dgm="http://schemas.openxmlformats.org/drawingml/2006/diagram" xmlns:a="http://schemas.openxmlformats.org/drawingml/2006/main">
  <dgm:ptLst>
    <dgm:pt modelId="{37E9C003-53A2-4ADC-97B8-CD5C26BCB4BB}"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68B3B240-72E0-49DC-9B56-7E83D2901302}">
      <dgm:prSet custT="1"/>
      <dgm:spPr/>
      <dgm:t>
        <a:bodyPr/>
        <a:lstStyle/>
        <a:p>
          <a:pPr rtl="0"/>
          <a:r>
            <a:rPr lang="en-US" sz="2800" dirty="0" smtClean="0"/>
            <a:t>                           </a:t>
          </a:r>
          <a:r>
            <a:rPr lang="en-US" sz="2400" dirty="0" smtClean="0"/>
            <a:t>Equip </a:t>
          </a:r>
          <a:r>
            <a:rPr lang="en-US" sz="2400" dirty="0" smtClean="0"/>
            <a:t>graduates with skills</a:t>
          </a:r>
          <a:endParaRPr lang="en-US" sz="2400" dirty="0"/>
        </a:p>
      </dgm:t>
    </dgm:pt>
    <dgm:pt modelId="{CA2E12D1-CA2C-4C23-8235-F1A9130E0EAA}" type="parTrans" cxnId="{80C930EA-B72D-46D1-B590-1BC1A1F8BDDC}">
      <dgm:prSet/>
      <dgm:spPr/>
      <dgm:t>
        <a:bodyPr/>
        <a:lstStyle/>
        <a:p>
          <a:endParaRPr lang="en-US"/>
        </a:p>
      </dgm:t>
    </dgm:pt>
    <dgm:pt modelId="{AEC1D617-F7EA-4DFC-8C6E-A8DE17DF2824}" type="sibTrans" cxnId="{80C930EA-B72D-46D1-B590-1BC1A1F8BDDC}">
      <dgm:prSet/>
      <dgm:spPr/>
      <dgm:t>
        <a:bodyPr/>
        <a:lstStyle/>
        <a:p>
          <a:endParaRPr lang="en-US"/>
        </a:p>
      </dgm:t>
    </dgm:pt>
    <dgm:pt modelId="{7AEC2B50-5528-49B5-BEDB-A72587A2E50E}">
      <dgm:prSet custT="1"/>
      <dgm:spPr/>
      <dgm:t>
        <a:bodyPr/>
        <a:lstStyle/>
        <a:p>
          <a:pPr algn="ctr" rtl="0"/>
          <a:r>
            <a:rPr lang="en-US" sz="2800" dirty="0" smtClean="0"/>
            <a:t>                   for </a:t>
          </a:r>
          <a:r>
            <a:rPr lang="en-US" sz="2800" dirty="0" smtClean="0"/>
            <a:t>self employment</a:t>
          </a:r>
          <a:endParaRPr lang="en-US" sz="2800" dirty="0"/>
        </a:p>
      </dgm:t>
    </dgm:pt>
    <dgm:pt modelId="{FC7FE6EA-FA56-4678-BF03-15E03F6C86E3}" type="parTrans" cxnId="{08A6323D-1BBC-45DD-B118-C0BC56BE6CCF}">
      <dgm:prSet/>
      <dgm:spPr/>
      <dgm:t>
        <a:bodyPr/>
        <a:lstStyle/>
        <a:p>
          <a:endParaRPr lang="en-US"/>
        </a:p>
      </dgm:t>
    </dgm:pt>
    <dgm:pt modelId="{809E5402-DB88-44C3-A524-64B9C4C2EACE}" type="sibTrans" cxnId="{08A6323D-1BBC-45DD-B118-C0BC56BE6CCF}">
      <dgm:prSet/>
      <dgm:spPr/>
      <dgm:t>
        <a:bodyPr/>
        <a:lstStyle/>
        <a:p>
          <a:endParaRPr lang="en-US"/>
        </a:p>
      </dgm:t>
    </dgm:pt>
    <dgm:pt modelId="{701C0FCF-68A0-4CFF-9C4B-404EFAA1D7D8}">
      <dgm:prSet custT="1"/>
      <dgm:spPr/>
      <dgm:t>
        <a:bodyPr/>
        <a:lstStyle/>
        <a:p>
          <a:pPr rtl="0"/>
          <a:r>
            <a:rPr lang="en-US" sz="1600" dirty="0" smtClean="0"/>
            <a:t>                                                </a:t>
          </a:r>
          <a:r>
            <a:rPr lang="en-US" sz="2000" dirty="0" smtClean="0"/>
            <a:t>For </a:t>
          </a:r>
          <a:r>
            <a:rPr lang="en-US" sz="2000" dirty="0" smtClean="0"/>
            <a:t>reduction of daily expenditures</a:t>
          </a:r>
          <a:endParaRPr lang="en-US" sz="2000" dirty="0"/>
        </a:p>
      </dgm:t>
    </dgm:pt>
    <dgm:pt modelId="{6E979ADF-A9FA-4DBC-B193-B5E5D2FDFEFA}" type="parTrans" cxnId="{6F61FF6C-FF60-4E3E-B6AC-4393775560D9}">
      <dgm:prSet/>
      <dgm:spPr/>
      <dgm:t>
        <a:bodyPr/>
        <a:lstStyle/>
        <a:p>
          <a:endParaRPr lang="en-US"/>
        </a:p>
      </dgm:t>
    </dgm:pt>
    <dgm:pt modelId="{A5276129-FA81-4D11-A59D-F815CE256807}" type="sibTrans" cxnId="{6F61FF6C-FF60-4E3E-B6AC-4393775560D9}">
      <dgm:prSet/>
      <dgm:spPr/>
      <dgm:t>
        <a:bodyPr/>
        <a:lstStyle/>
        <a:p>
          <a:endParaRPr lang="en-US"/>
        </a:p>
      </dgm:t>
    </dgm:pt>
    <dgm:pt modelId="{4BF12831-D065-46C8-BE39-32F8745AF08C}" type="pres">
      <dgm:prSet presAssocID="{37E9C003-53A2-4ADC-97B8-CD5C26BCB4BB}" presName="composite" presStyleCnt="0">
        <dgm:presLayoutVars>
          <dgm:chMax val="5"/>
          <dgm:dir/>
          <dgm:resizeHandles val="exact"/>
        </dgm:presLayoutVars>
      </dgm:prSet>
      <dgm:spPr/>
      <dgm:t>
        <a:bodyPr/>
        <a:lstStyle/>
        <a:p>
          <a:endParaRPr lang="en-US"/>
        </a:p>
      </dgm:t>
    </dgm:pt>
    <dgm:pt modelId="{9E1CDDC9-1732-4C15-B583-A8C4A77E17F9}" type="pres">
      <dgm:prSet presAssocID="{68B3B240-72E0-49DC-9B56-7E83D2901302}" presName="circle1" presStyleLbl="lnNode1" presStyleIdx="0" presStyleCnt="3"/>
      <dgm:spPr/>
    </dgm:pt>
    <dgm:pt modelId="{85F87752-984D-4148-8F46-885F9AFF7603}" type="pres">
      <dgm:prSet presAssocID="{68B3B240-72E0-49DC-9B56-7E83D2901302}" presName="text1" presStyleLbl="revTx" presStyleIdx="0" presStyleCnt="3" custScaleX="601594">
        <dgm:presLayoutVars>
          <dgm:bulletEnabled val="1"/>
        </dgm:presLayoutVars>
      </dgm:prSet>
      <dgm:spPr/>
      <dgm:t>
        <a:bodyPr/>
        <a:lstStyle/>
        <a:p>
          <a:endParaRPr lang="en-US"/>
        </a:p>
      </dgm:t>
    </dgm:pt>
    <dgm:pt modelId="{9A1A8A1C-BE8D-4F0C-A336-DE0ED0F81824}" type="pres">
      <dgm:prSet presAssocID="{68B3B240-72E0-49DC-9B56-7E83D2901302}" presName="line1" presStyleLbl="callout" presStyleIdx="0" presStyleCnt="6"/>
      <dgm:spPr/>
    </dgm:pt>
    <dgm:pt modelId="{AAA29ED2-99B8-4FC5-89CC-4B11A1B14553}" type="pres">
      <dgm:prSet presAssocID="{68B3B240-72E0-49DC-9B56-7E83D2901302}" presName="d1" presStyleLbl="callout" presStyleIdx="1" presStyleCnt="6"/>
      <dgm:spPr/>
    </dgm:pt>
    <dgm:pt modelId="{BF535FA7-3372-4A80-8C8A-D593F10C6776}" type="pres">
      <dgm:prSet presAssocID="{7AEC2B50-5528-49B5-BEDB-A72587A2E50E}" presName="circle2" presStyleLbl="lnNode1" presStyleIdx="1" presStyleCnt="3"/>
      <dgm:spPr/>
    </dgm:pt>
    <dgm:pt modelId="{7C75BA9C-78E8-4EA2-AFA6-1CE15670C902}" type="pres">
      <dgm:prSet presAssocID="{7AEC2B50-5528-49B5-BEDB-A72587A2E50E}" presName="text2" presStyleLbl="revTx" presStyleIdx="1" presStyleCnt="3" custScaleX="558310">
        <dgm:presLayoutVars>
          <dgm:bulletEnabled val="1"/>
        </dgm:presLayoutVars>
      </dgm:prSet>
      <dgm:spPr/>
      <dgm:t>
        <a:bodyPr/>
        <a:lstStyle/>
        <a:p>
          <a:endParaRPr lang="en-US"/>
        </a:p>
      </dgm:t>
    </dgm:pt>
    <dgm:pt modelId="{E3469C83-090F-424A-97BA-6457EAEE0AAB}" type="pres">
      <dgm:prSet presAssocID="{7AEC2B50-5528-49B5-BEDB-A72587A2E50E}" presName="line2" presStyleLbl="callout" presStyleIdx="2" presStyleCnt="6"/>
      <dgm:spPr/>
    </dgm:pt>
    <dgm:pt modelId="{BFB2606A-D3C2-4C77-B496-3B483FA6E4D6}" type="pres">
      <dgm:prSet presAssocID="{7AEC2B50-5528-49B5-BEDB-A72587A2E50E}" presName="d2" presStyleLbl="callout" presStyleIdx="3" presStyleCnt="6"/>
      <dgm:spPr/>
    </dgm:pt>
    <dgm:pt modelId="{AE9C2239-1A6A-42C4-928E-1E3F9487ABE3}" type="pres">
      <dgm:prSet presAssocID="{701C0FCF-68A0-4CFF-9C4B-404EFAA1D7D8}" presName="circle3" presStyleLbl="lnNode1" presStyleIdx="2" presStyleCnt="3"/>
      <dgm:spPr/>
    </dgm:pt>
    <dgm:pt modelId="{C5380DE9-8FB7-4D80-B402-92191A7D604B}" type="pres">
      <dgm:prSet presAssocID="{701C0FCF-68A0-4CFF-9C4B-404EFAA1D7D8}" presName="text3" presStyleLbl="revTx" presStyleIdx="2" presStyleCnt="3" custScaleX="618135">
        <dgm:presLayoutVars>
          <dgm:bulletEnabled val="1"/>
        </dgm:presLayoutVars>
      </dgm:prSet>
      <dgm:spPr/>
      <dgm:t>
        <a:bodyPr/>
        <a:lstStyle/>
        <a:p>
          <a:endParaRPr lang="en-US"/>
        </a:p>
      </dgm:t>
    </dgm:pt>
    <dgm:pt modelId="{6A7CD1EF-EDE2-4F14-8081-03DF86239ADB}" type="pres">
      <dgm:prSet presAssocID="{701C0FCF-68A0-4CFF-9C4B-404EFAA1D7D8}" presName="line3" presStyleLbl="callout" presStyleIdx="4" presStyleCnt="6"/>
      <dgm:spPr/>
    </dgm:pt>
    <dgm:pt modelId="{E4CA17E0-7CC6-4A7D-A9CC-B80EB968D85E}" type="pres">
      <dgm:prSet presAssocID="{701C0FCF-68A0-4CFF-9C4B-404EFAA1D7D8}" presName="d3" presStyleLbl="callout" presStyleIdx="5" presStyleCnt="6"/>
      <dgm:spPr/>
    </dgm:pt>
  </dgm:ptLst>
  <dgm:cxnLst>
    <dgm:cxn modelId="{4BB43906-9190-455C-941B-7871F963AF9A}" type="presOf" srcId="{701C0FCF-68A0-4CFF-9C4B-404EFAA1D7D8}" destId="{C5380DE9-8FB7-4D80-B402-92191A7D604B}" srcOrd="0" destOrd="0" presId="urn:microsoft.com/office/officeart/2005/8/layout/target1"/>
    <dgm:cxn modelId="{6F61FF6C-FF60-4E3E-B6AC-4393775560D9}" srcId="{37E9C003-53A2-4ADC-97B8-CD5C26BCB4BB}" destId="{701C0FCF-68A0-4CFF-9C4B-404EFAA1D7D8}" srcOrd="2" destOrd="0" parTransId="{6E979ADF-A9FA-4DBC-B193-B5E5D2FDFEFA}" sibTransId="{A5276129-FA81-4D11-A59D-F815CE256807}"/>
    <dgm:cxn modelId="{80C930EA-B72D-46D1-B590-1BC1A1F8BDDC}" srcId="{37E9C003-53A2-4ADC-97B8-CD5C26BCB4BB}" destId="{68B3B240-72E0-49DC-9B56-7E83D2901302}" srcOrd="0" destOrd="0" parTransId="{CA2E12D1-CA2C-4C23-8235-F1A9130E0EAA}" sibTransId="{AEC1D617-F7EA-4DFC-8C6E-A8DE17DF2824}"/>
    <dgm:cxn modelId="{07B3EA0F-D9BF-4BEF-9EFC-E5C4C6E56D64}" type="presOf" srcId="{7AEC2B50-5528-49B5-BEDB-A72587A2E50E}" destId="{7C75BA9C-78E8-4EA2-AFA6-1CE15670C902}" srcOrd="0" destOrd="0" presId="urn:microsoft.com/office/officeart/2005/8/layout/target1"/>
    <dgm:cxn modelId="{08A6323D-1BBC-45DD-B118-C0BC56BE6CCF}" srcId="{37E9C003-53A2-4ADC-97B8-CD5C26BCB4BB}" destId="{7AEC2B50-5528-49B5-BEDB-A72587A2E50E}" srcOrd="1" destOrd="0" parTransId="{FC7FE6EA-FA56-4678-BF03-15E03F6C86E3}" sibTransId="{809E5402-DB88-44C3-A524-64B9C4C2EACE}"/>
    <dgm:cxn modelId="{94E6F869-6D2E-4A17-908A-189B56D58697}" type="presOf" srcId="{68B3B240-72E0-49DC-9B56-7E83D2901302}" destId="{85F87752-984D-4148-8F46-885F9AFF7603}" srcOrd="0" destOrd="0" presId="urn:microsoft.com/office/officeart/2005/8/layout/target1"/>
    <dgm:cxn modelId="{B4329310-AA59-4F6C-9E25-6988D4B2AC53}" type="presOf" srcId="{37E9C003-53A2-4ADC-97B8-CD5C26BCB4BB}" destId="{4BF12831-D065-46C8-BE39-32F8745AF08C}" srcOrd="0" destOrd="0" presId="urn:microsoft.com/office/officeart/2005/8/layout/target1"/>
    <dgm:cxn modelId="{A5CA7E66-2EE3-422D-83D5-002DC0B17400}" type="presParOf" srcId="{4BF12831-D065-46C8-BE39-32F8745AF08C}" destId="{9E1CDDC9-1732-4C15-B583-A8C4A77E17F9}" srcOrd="0" destOrd="0" presId="urn:microsoft.com/office/officeart/2005/8/layout/target1"/>
    <dgm:cxn modelId="{91761D0D-860F-45A1-90A4-E55DF7B20177}" type="presParOf" srcId="{4BF12831-D065-46C8-BE39-32F8745AF08C}" destId="{85F87752-984D-4148-8F46-885F9AFF7603}" srcOrd="1" destOrd="0" presId="urn:microsoft.com/office/officeart/2005/8/layout/target1"/>
    <dgm:cxn modelId="{D50F5B9D-3547-480E-8507-9E826B7CEB86}" type="presParOf" srcId="{4BF12831-D065-46C8-BE39-32F8745AF08C}" destId="{9A1A8A1C-BE8D-4F0C-A336-DE0ED0F81824}" srcOrd="2" destOrd="0" presId="urn:microsoft.com/office/officeart/2005/8/layout/target1"/>
    <dgm:cxn modelId="{03D6F863-EF65-4346-BA30-C225CB43F60F}" type="presParOf" srcId="{4BF12831-D065-46C8-BE39-32F8745AF08C}" destId="{AAA29ED2-99B8-4FC5-89CC-4B11A1B14553}" srcOrd="3" destOrd="0" presId="urn:microsoft.com/office/officeart/2005/8/layout/target1"/>
    <dgm:cxn modelId="{A351EB79-AC5B-4BBE-BDBB-3FF3B0D20880}" type="presParOf" srcId="{4BF12831-D065-46C8-BE39-32F8745AF08C}" destId="{BF535FA7-3372-4A80-8C8A-D593F10C6776}" srcOrd="4" destOrd="0" presId="urn:microsoft.com/office/officeart/2005/8/layout/target1"/>
    <dgm:cxn modelId="{8DD3D9B8-AEA9-417A-A979-D276132E4306}" type="presParOf" srcId="{4BF12831-D065-46C8-BE39-32F8745AF08C}" destId="{7C75BA9C-78E8-4EA2-AFA6-1CE15670C902}" srcOrd="5" destOrd="0" presId="urn:microsoft.com/office/officeart/2005/8/layout/target1"/>
    <dgm:cxn modelId="{8B895ADF-5355-42AD-B394-2DFD548DA367}" type="presParOf" srcId="{4BF12831-D065-46C8-BE39-32F8745AF08C}" destId="{E3469C83-090F-424A-97BA-6457EAEE0AAB}" srcOrd="6" destOrd="0" presId="urn:microsoft.com/office/officeart/2005/8/layout/target1"/>
    <dgm:cxn modelId="{E7FC078C-AE56-4B8E-B9EE-50FC6CC8A155}" type="presParOf" srcId="{4BF12831-D065-46C8-BE39-32F8745AF08C}" destId="{BFB2606A-D3C2-4C77-B496-3B483FA6E4D6}" srcOrd="7" destOrd="0" presId="urn:microsoft.com/office/officeart/2005/8/layout/target1"/>
    <dgm:cxn modelId="{2659C0F3-EACC-43C0-B683-1FC4E99030AF}" type="presParOf" srcId="{4BF12831-D065-46C8-BE39-32F8745AF08C}" destId="{AE9C2239-1A6A-42C4-928E-1E3F9487ABE3}" srcOrd="8" destOrd="0" presId="urn:microsoft.com/office/officeart/2005/8/layout/target1"/>
    <dgm:cxn modelId="{A277C924-D0BB-40FF-ABC7-49BA8A789F26}" type="presParOf" srcId="{4BF12831-D065-46C8-BE39-32F8745AF08C}" destId="{C5380DE9-8FB7-4D80-B402-92191A7D604B}" srcOrd="9" destOrd="0" presId="urn:microsoft.com/office/officeart/2005/8/layout/target1"/>
    <dgm:cxn modelId="{B2BB6ED5-896E-4D77-9D2D-F75EE8364910}" type="presParOf" srcId="{4BF12831-D065-46C8-BE39-32F8745AF08C}" destId="{6A7CD1EF-EDE2-4F14-8081-03DF86239ADB}" srcOrd="10" destOrd="0" presId="urn:microsoft.com/office/officeart/2005/8/layout/target1"/>
    <dgm:cxn modelId="{B81C53F8-F10D-4D40-901D-012BFE11DCF6}" type="presParOf" srcId="{4BF12831-D065-46C8-BE39-32F8745AF08C}" destId="{E4CA17E0-7CC6-4A7D-A9CC-B80EB968D85E}" srcOrd="11" destOrd="0" presId="urn:microsoft.com/office/officeart/2005/8/layout/target1"/>
  </dgm:cxnLst>
  <dgm:bg/>
  <dgm:whole/>
</dgm:dataModel>
</file>

<file path=ppt/diagrams/data3.xml><?xml version="1.0" encoding="utf-8"?>
<dgm:dataModel xmlns:dgm="http://schemas.openxmlformats.org/drawingml/2006/diagram" xmlns:a="http://schemas.openxmlformats.org/drawingml/2006/main">
  <dgm:ptLst>
    <dgm:pt modelId="{5AC97CB4-2DC0-431C-BE99-BF73B5A80849}"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3719903C-CC0B-43A7-970E-3B3E42398F35}">
      <dgm:prSet custT="1"/>
      <dgm:spPr/>
      <dgm:t>
        <a:bodyPr/>
        <a:lstStyle/>
        <a:p>
          <a:pPr rtl="0"/>
          <a:r>
            <a:rPr lang="en-US" sz="2400" b="1" dirty="0" smtClean="0"/>
            <a:t>RECIPIENTS OBTAIN DIPLOMA CERTIFICATES</a:t>
          </a:r>
          <a:endParaRPr lang="en-US" sz="2400" b="1" dirty="0"/>
        </a:p>
      </dgm:t>
    </dgm:pt>
    <dgm:pt modelId="{AAEE8128-2B15-4E72-9C33-702C1AA4F95B}" type="parTrans" cxnId="{A67164AE-F9CC-464A-BC64-06851AD1BD82}">
      <dgm:prSet/>
      <dgm:spPr/>
      <dgm:t>
        <a:bodyPr/>
        <a:lstStyle/>
        <a:p>
          <a:endParaRPr lang="en-US"/>
        </a:p>
      </dgm:t>
    </dgm:pt>
    <dgm:pt modelId="{36968D9C-536F-4FBA-945B-CB3306BD4FA2}" type="sibTrans" cxnId="{A67164AE-F9CC-464A-BC64-06851AD1BD82}">
      <dgm:prSet/>
      <dgm:spPr/>
      <dgm:t>
        <a:bodyPr/>
        <a:lstStyle/>
        <a:p>
          <a:endParaRPr lang="en-US"/>
        </a:p>
      </dgm:t>
    </dgm:pt>
    <dgm:pt modelId="{DC0F2893-2AD0-454F-96FE-A6FE896E5F48}">
      <dgm:prSet custT="1"/>
      <dgm:spPr/>
      <dgm:t>
        <a:bodyPr/>
        <a:lstStyle/>
        <a:p>
          <a:pPr rtl="0"/>
          <a:r>
            <a:rPr lang="en-US" sz="2400" b="1" dirty="0" smtClean="0"/>
            <a:t>ACCESS TO  MORE THAN 30 SKILLS</a:t>
          </a:r>
          <a:endParaRPr lang="en-US" sz="2400" b="1" dirty="0"/>
        </a:p>
      </dgm:t>
    </dgm:pt>
    <dgm:pt modelId="{DE075CA5-60CE-4217-8155-F46D514685D6}" type="parTrans" cxnId="{578AADAD-BFDF-468E-BD5A-94F4C84B96D1}">
      <dgm:prSet/>
      <dgm:spPr/>
      <dgm:t>
        <a:bodyPr/>
        <a:lstStyle/>
        <a:p>
          <a:endParaRPr lang="en-US"/>
        </a:p>
      </dgm:t>
    </dgm:pt>
    <dgm:pt modelId="{B3532AA1-DF19-4512-898E-8F49D6F69465}" type="sibTrans" cxnId="{578AADAD-BFDF-468E-BD5A-94F4C84B96D1}">
      <dgm:prSet/>
      <dgm:spPr/>
      <dgm:t>
        <a:bodyPr/>
        <a:lstStyle/>
        <a:p>
          <a:endParaRPr lang="en-US"/>
        </a:p>
      </dgm:t>
    </dgm:pt>
    <dgm:pt modelId="{29279FEC-9DE5-4A56-AA59-F471875BA2CF}">
      <dgm:prSet custT="1"/>
      <dgm:spPr/>
      <dgm:t>
        <a:bodyPr/>
        <a:lstStyle/>
        <a:p>
          <a:pPr rtl="0"/>
          <a:r>
            <a:rPr lang="en-US" sz="2000" b="1" dirty="0" smtClean="0"/>
            <a:t>SUBSIDIZED FOR UNIVERSITY OF NIGERIA, STUDENTS</a:t>
          </a:r>
          <a:endParaRPr lang="en-US" sz="2000" b="1" dirty="0"/>
        </a:p>
      </dgm:t>
    </dgm:pt>
    <dgm:pt modelId="{8CCC49AF-BB00-489C-B030-EDE6A8D28945}" type="parTrans" cxnId="{DBD260B8-8FC0-4D91-A779-35589D190C7B}">
      <dgm:prSet/>
      <dgm:spPr/>
      <dgm:t>
        <a:bodyPr/>
        <a:lstStyle/>
        <a:p>
          <a:endParaRPr lang="en-US"/>
        </a:p>
      </dgm:t>
    </dgm:pt>
    <dgm:pt modelId="{32298911-EADB-4B1E-9F42-4E8CECE4D03E}" type="sibTrans" cxnId="{DBD260B8-8FC0-4D91-A779-35589D190C7B}">
      <dgm:prSet/>
      <dgm:spPr/>
      <dgm:t>
        <a:bodyPr/>
        <a:lstStyle/>
        <a:p>
          <a:endParaRPr lang="en-US"/>
        </a:p>
      </dgm:t>
    </dgm:pt>
    <dgm:pt modelId="{ACD1C172-3B26-45C6-8C8C-8D43DFA2953F}">
      <dgm:prSet custT="1"/>
      <dgm:spPr/>
      <dgm:t>
        <a:bodyPr/>
        <a:lstStyle/>
        <a:p>
          <a:pPr rtl="0"/>
          <a:r>
            <a:rPr lang="en-US" sz="2000" b="1" dirty="0" smtClean="0"/>
            <a:t>FIRST OF ITS KIND IN  NIGERIA AND AFRICA</a:t>
          </a:r>
          <a:endParaRPr lang="en-US" sz="2000" b="1" dirty="0"/>
        </a:p>
      </dgm:t>
    </dgm:pt>
    <dgm:pt modelId="{A240BFDC-3024-4D77-802C-AC1C6E403C24}" type="parTrans" cxnId="{9BDA427D-C028-4A8D-88A1-D9B732C21EF2}">
      <dgm:prSet/>
      <dgm:spPr/>
      <dgm:t>
        <a:bodyPr/>
        <a:lstStyle/>
        <a:p>
          <a:endParaRPr lang="en-US"/>
        </a:p>
      </dgm:t>
    </dgm:pt>
    <dgm:pt modelId="{31BA4425-0362-48DE-B0B7-64B40F34C506}" type="sibTrans" cxnId="{9BDA427D-C028-4A8D-88A1-D9B732C21EF2}">
      <dgm:prSet/>
      <dgm:spPr/>
      <dgm:t>
        <a:bodyPr/>
        <a:lstStyle/>
        <a:p>
          <a:endParaRPr lang="en-US"/>
        </a:p>
      </dgm:t>
    </dgm:pt>
    <dgm:pt modelId="{76DED87A-5DFC-4560-841C-6D3FE026FB64}" type="pres">
      <dgm:prSet presAssocID="{5AC97CB4-2DC0-431C-BE99-BF73B5A80849}" presName="compositeShape" presStyleCnt="0">
        <dgm:presLayoutVars>
          <dgm:dir/>
          <dgm:resizeHandles/>
        </dgm:presLayoutVars>
      </dgm:prSet>
      <dgm:spPr/>
      <dgm:t>
        <a:bodyPr/>
        <a:lstStyle/>
        <a:p>
          <a:endParaRPr lang="en-US"/>
        </a:p>
      </dgm:t>
    </dgm:pt>
    <dgm:pt modelId="{7B81EE17-6A7A-4B3E-B67D-91D427A74A06}" type="pres">
      <dgm:prSet presAssocID="{5AC97CB4-2DC0-431C-BE99-BF73B5A80849}" presName="pyramid" presStyleLbl="node1" presStyleIdx="0" presStyleCnt="1"/>
      <dgm:spPr/>
    </dgm:pt>
    <dgm:pt modelId="{B3A7DE27-E19F-4D0B-B2ED-AA0D38FBC474}" type="pres">
      <dgm:prSet presAssocID="{5AC97CB4-2DC0-431C-BE99-BF73B5A80849}" presName="theList" presStyleCnt="0"/>
      <dgm:spPr/>
    </dgm:pt>
    <dgm:pt modelId="{BA8DD966-CF08-4A9B-956B-5D42D71E8CF7}" type="pres">
      <dgm:prSet presAssocID="{3719903C-CC0B-43A7-970E-3B3E42398F35}" presName="aNode" presStyleLbl="fgAcc1" presStyleIdx="0" presStyleCnt="4" custScaleX="308155">
        <dgm:presLayoutVars>
          <dgm:bulletEnabled val="1"/>
        </dgm:presLayoutVars>
      </dgm:prSet>
      <dgm:spPr/>
      <dgm:t>
        <a:bodyPr/>
        <a:lstStyle/>
        <a:p>
          <a:endParaRPr lang="en-US"/>
        </a:p>
      </dgm:t>
    </dgm:pt>
    <dgm:pt modelId="{C5AC5ECA-03C8-4ECE-A96D-6EC80A24EAEB}" type="pres">
      <dgm:prSet presAssocID="{3719903C-CC0B-43A7-970E-3B3E42398F35}" presName="aSpace" presStyleCnt="0"/>
      <dgm:spPr/>
    </dgm:pt>
    <dgm:pt modelId="{076E6AA3-8E89-43AA-98F8-D1628660A108}" type="pres">
      <dgm:prSet presAssocID="{DC0F2893-2AD0-454F-96FE-A6FE896E5F48}" presName="aNode" presStyleLbl="fgAcc1" presStyleIdx="1" presStyleCnt="4" custScaleX="243786">
        <dgm:presLayoutVars>
          <dgm:bulletEnabled val="1"/>
        </dgm:presLayoutVars>
      </dgm:prSet>
      <dgm:spPr/>
      <dgm:t>
        <a:bodyPr/>
        <a:lstStyle/>
        <a:p>
          <a:endParaRPr lang="en-US"/>
        </a:p>
      </dgm:t>
    </dgm:pt>
    <dgm:pt modelId="{42DFDB1F-E59E-421B-93EE-4A01E7462450}" type="pres">
      <dgm:prSet presAssocID="{DC0F2893-2AD0-454F-96FE-A6FE896E5F48}" presName="aSpace" presStyleCnt="0"/>
      <dgm:spPr/>
    </dgm:pt>
    <dgm:pt modelId="{8273FAA2-3FBE-4019-9B85-D5EE43469730}" type="pres">
      <dgm:prSet presAssocID="{29279FEC-9DE5-4A56-AA59-F471875BA2CF}" presName="aNode" presStyleLbl="fgAcc1" presStyleIdx="2" presStyleCnt="4" custScaleX="313186">
        <dgm:presLayoutVars>
          <dgm:bulletEnabled val="1"/>
        </dgm:presLayoutVars>
      </dgm:prSet>
      <dgm:spPr/>
      <dgm:t>
        <a:bodyPr/>
        <a:lstStyle/>
        <a:p>
          <a:endParaRPr lang="en-US"/>
        </a:p>
      </dgm:t>
    </dgm:pt>
    <dgm:pt modelId="{B491048F-2B88-49B2-BB3C-E7E3DD736C0C}" type="pres">
      <dgm:prSet presAssocID="{29279FEC-9DE5-4A56-AA59-F471875BA2CF}" presName="aSpace" presStyleCnt="0"/>
      <dgm:spPr/>
    </dgm:pt>
    <dgm:pt modelId="{5E9E81EC-92D2-4C0F-AC39-A23B9025A953}" type="pres">
      <dgm:prSet presAssocID="{ACD1C172-3B26-45C6-8C8C-8D43DFA2953F}" presName="aNode" presStyleLbl="fgAcc1" presStyleIdx="3" presStyleCnt="4" custScaleX="319577">
        <dgm:presLayoutVars>
          <dgm:bulletEnabled val="1"/>
        </dgm:presLayoutVars>
      </dgm:prSet>
      <dgm:spPr/>
      <dgm:t>
        <a:bodyPr/>
        <a:lstStyle/>
        <a:p>
          <a:endParaRPr lang="en-US"/>
        </a:p>
      </dgm:t>
    </dgm:pt>
    <dgm:pt modelId="{557DE323-F05D-47D9-9880-3AEBF288C0E4}" type="pres">
      <dgm:prSet presAssocID="{ACD1C172-3B26-45C6-8C8C-8D43DFA2953F}" presName="aSpace" presStyleCnt="0"/>
      <dgm:spPr/>
    </dgm:pt>
  </dgm:ptLst>
  <dgm:cxnLst>
    <dgm:cxn modelId="{578AADAD-BFDF-468E-BD5A-94F4C84B96D1}" srcId="{5AC97CB4-2DC0-431C-BE99-BF73B5A80849}" destId="{DC0F2893-2AD0-454F-96FE-A6FE896E5F48}" srcOrd="1" destOrd="0" parTransId="{DE075CA5-60CE-4217-8155-F46D514685D6}" sibTransId="{B3532AA1-DF19-4512-898E-8F49D6F69465}"/>
    <dgm:cxn modelId="{9BDA427D-C028-4A8D-88A1-D9B732C21EF2}" srcId="{5AC97CB4-2DC0-431C-BE99-BF73B5A80849}" destId="{ACD1C172-3B26-45C6-8C8C-8D43DFA2953F}" srcOrd="3" destOrd="0" parTransId="{A240BFDC-3024-4D77-802C-AC1C6E403C24}" sibTransId="{31BA4425-0362-48DE-B0B7-64B40F34C506}"/>
    <dgm:cxn modelId="{3A6E5716-4E61-46B7-B298-534BD52D9F3B}" type="presOf" srcId="{5AC97CB4-2DC0-431C-BE99-BF73B5A80849}" destId="{76DED87A-5DFC-4560-841C-6D3FE026FB64}" srcOrd="0" destOrd="0" presId="urn:microsoft.com/office/officeart/2005/8/layout/pyramid2"/>
    <dgm:cxn modelId="{53D209DE-7143-4E89-8B02-70F6AD0FAA35}" type="presOf" srcId="{ACD1C172-3B26-45C6-8C8C-8D43DFA2953F}" destId="{5E9E81EC-92D2-4C0F-AC39-A23B9025A953}" srcOrd="0" destOrd="0" presId="urn:microsoft.com/office/officeart/2005/8/layout/pyramid2"/>
    <dgm:cxn modelId="{E8D39D78-0A7C-46A3-A54B-7AEF8A961BEF}" type="presOf" srcId="{29279FEC-9DE5-4A56-AA59-F471875BA2CF}" destId="{8273FAA2-3FBE-4019-9B85-D5EE43469730}" srcOrd="0" destOrd="0" presId="urn:microsoft.com/office/officeart/2005/8/layout/pyramid2"/>
    <dgm:cxn modelId="{A67164AE-F9CC-464A-BC64-06851AD1BD82}" srcId="{5AC97CB4-2DC0-431C-BE99-BF73B5A80849}" destId="{3719903C-CC0B-43A7-970E-3B3E42398F35}" srcOrd="0" destOrd="0" parTransId="{AAEE8128-2B15-4E72-9C33-702C1AA4F95B}" sibTransId="{36968D9C-536F-4FBA-945B-CB3306BD4FA2}"/>
    <dgm:cxn modelId="{641A7332-6D6B-4606-9D78-151A15072DBE}" type="presOf" srcId="{DC0F2893-2AD0-454F-96FE-A6FE896E5F48}" destId="{076E6AA3-8E89-43AA-98F8-D1628660A108}" srcOrd="0" destOrd="0" presId="urn:microsoft.com/office/officeart/2005/8/layout/pyramid2"/>
    <dgm:cxn modelId="{DBD260B8-8FC0-4D91-A779-35589D190C7B}" srcId="{5AC97CB4-2DC0-431C-BE99-BF73B5A80849}" destId="{29279FEC-9DE5-4A56-AA59-F471875BA2CF}" srcOrd="2" destOrd="0" parTransId="{8CCC49AF-BB00-489C-B030-EDE6A8D28945}" sibTransId="{32298911-EADB-4B1E-9F42-4E8CECE4D03E}"/>
    <dgm:cxn modelId="{26BBE674-6483-417E-9763-5168AD8986D9}" type="presOf" srcId="{3719903C-CC0B-43A7-970E-3B3E42398F35}" destId="{BA8DD966-CF08-4A9B-956B-5D42D71E8CF7}" srcOrd="0" destOrd="0" presId="urn:microsoft.com/office/officeart/2005/8/layout/pyramid2"/>
    <dgm:cxn modelId="{410531C9-3580-4F81-AFA8-0CD4BFAFDCAC}" type="presParOf" srcId="{76DED87A-5DFC-4560-841C-6D3FE026FB64}" destId="{7B81EE17-6A7A-4B3E-B67D-91D427A74A06}" srcOrd="0" destOrd="0" presId="urn:microsoft.com/office/officeart/2005/8/layout/pyramid2"/>
    <dgm:cxn modelId="{E61097C7-5BA8-46F0-A165-CDF91071A7E2}" type="presParOf" srcId="{76DED87A-5DFC-4560-841C-6D3FE026FB64}" destId="{B3A7DE27-E19F-4D0B-B2ED-AA0D38FBC474}" srcOrd="1" destOrd="0" presId="urn:microsoft.com/office/officeart/2005/8/layout/pyramid2"/>
    <dgm:cxn modelId="{B972CFB8-878B-4C8B-B127-D862CE5486C3}" type="presParOf" srcId="{B3A7DE27-E19F-4D0B-B2ED-AA0D38FBC474}" destId="{BA8DD966-CF08-4A9B-956B-5D42D71E8CF7}" srcOrd="0" destOrd="0" presId="urn:microsoft.com/office/officeart/2005/8/layout/pyramid2"/>
    <dgm:cxn modelId="{2DDDFB63-8B05-49C4-9CB7-2BD6C4B56EFC}" type="presParOf" srcId="{B3A7DE27-E19F-4D0B-B2ED-AA0D38FBC474}" destId="{C5AC5ECA-03C8-4ECE-A96D-6EC80A24EAEB}" srcOrd="1" destOrd="0" presId="urn:microsoft.com/office/officeart/2005/8/layout/pyramid2"/>
    <dgm:cxn modelId="{D832ED17-7385-4CBC-B071-2693E5B848D2}" type="presParOf" srcId="{B3A7DE27-E19F-4D0B-B2ED-AA0D38FBC474}" destId="{076E6AA3-8E89-43AA-98F8-D1628660A108}" srcOrd="2" destOrd="0" presId="urn:microsoft.com/office/officeart/2005/8/layout/pyramid2"/>
    <dgm:cxn modelId="{5D49EA1E-CE91-4421-AA14-1ED2F5B05FEF}" type="presParOf" srcId="{B3A7DE27-E19F-4D0B-B2ED-AA0D38FBC474}" destId="{42DFDB1F-E59E-421B-93EE-4A01E7462450}" srcOrd="3" destOrd="0" presId="urn:microsoft.com/office/officeart/2005/8/layout/pyramid2"/>
    <dgm:cxn modelId="{D81EDFCC-8C6B-4324-9C95-2941D668CF03}" type="presParOf" srcId="{B3A7DE27-E19F-4D0B-B2ED-AA0D38FBC474}" destId="{8273FAA2-3FBE-4019-9B85-D5EE43469730}" srcOrd="4" destOrd="0" presId="urn:microsoft.com/office/officeart/2005/8/layout/pyramid2"/>
    <dgm:cxn modelId="{A9ECF34E-2983-4833-B7B8-909739099418}" type="presParOf" srcId="{B3A7DE27-E19F-4D0B-B2ED-AA0D38FBC474}" destId="{B491048F-2B88-49B2-BB3C-E7E3DD736C0C}" srcOrd="5" destOrd="0" presId="urn:microsoft.com/office/officeart/2005/8/layout/pyramid2"/>
    <dgm:cxn modelId="{6CF64311-FCE7-4DBC-953E-9A06E9E6276D}" type="presParOf" srcId="{B3A7DE27-E19F-4D0B-B2ED-AA0D38FBC474}" destId="{5E9E81EC-92D2-4C0F-AC39-A23B9025A953}" srcOrd="6" destOrd="0" presId="urn:microsoft.com/office/officeart/2005/8/layout/pyramid2"/>
    <dgm:cxn modelId="{02A11533-BC00-4C05-92AF-3E1B4704AB10}" type="presParOf" srcId="{B3A7DE27-E19F-4D0B-B2ED-AA0D38FBC474}" destId="{557DE323-F05D-47D9-9880-3AEBF288C0E4}" srcOrd="7"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5002168B-AB91-4A9B-B703-E761430C3EB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1633583-1FA4-46C4-B162-B6043EE6A5B7}">
      <dgm:prSet/>
      <dgm:spPr/>
      <dgm:t>
        <a:bodyPr/>
        <a:lstStyle/>
        <a:p>
          <a:pPr rtl="0"/>
          <a:r>
            <a:rPr lang="en-GB" b="1" dirty="0" smtClean="0"/>
            <a:t> </a:t>
          </a:r>
          <a:r>
            <a:rPr lang="en-GB" dirty="0" smtClean="0"/>
            <a:t>FUNDAMENTALS OF ENTREPRENEURSHIP, BUSINESS PLANS AND LOCATION DECISIONS, </a:t>
          </a:r>
          <a:r>
            <a:rPr lang="en-GB" b="1" dirty="0" smtClean="0"/>
            <a:t> </a:t>
          </a:r>
          <a:r>
            <a:rPr lang="en-GB" dirty="0" smtClean="0"/>
            <a:t>BUDGETING, FEASIBILITY AND PROFITABILITY STUDIES, </a:t>
          </a:r>
          <a:r>
            <a:rPr lang="en-GB" b="1" dirty="0" smtClean="0"/>
            <a:t> </a:t>
          </a:r>
          <a:endParaRPr lang="en-US" dirty="0"/>
        </a:p>
      </dgm:t>
    </dgm:pt>
    <dgm:pt modelId="{10DC3659-68B7-4177-885E-8442DB6F7A27}" type="parTrans" cxnId="{04158265-6206-4E63-9FF5-DDCF77DDEF64}">
      <dgm:prSet/>
      <dgm:spPr/>
      <dgm:t>
        <a:bodyPr/>
        <a:lstStyle/>
        <a:p>
          <a:endParaRPr lang="en-US"/>
        </a:p>
      </dgm:t>
    </dgm:pt>
    <dgm:pt modelId="{2E7320C6-0B06-4A3A-9569-62BABFAC4158}" type="sibTrans" cxnId="{04158265-6206-4E63-9FF5-DDCF77DDEF64}">
      <dgm:prSet/>
      <dgm:spPr/>
      <dgm:t>
        <a:bodyPr/>
        <a:lstStyle/>
        <a:p>
          <a:endParaRPr lang="en-US"/>
        </a:p>
      </dgm:t>
    </dgm:pt>
    <dgm:pt modelId="{0E9067CF-DF97-4A70-9396-6A51AF64E3B7}">
      <dgm:prSet/>
      <dgm:spPr/>
      <dgm:t>
        <a:bodyPr/>
        <a:lstStyle/>
        <a:p>
          <a:pPr rtl="0"/>
          <a:r>
            <a:rPr lang="en-US" dirty="0" smtClean="0"/>
            <a:t>COMPONENTS OF THE INTERNET, UTILIZING SEARCH ENGINES, HOW TO INCREASE YOUR DIAL UP MODERM PERFORMANCE, HOW TO FIND TEXT BOOKS ONLINE, WEBSITES TO GET EBOOKS.  ONLINE LIBRARIES AND RESEARCH DATABASES,  SEARCH ENGINES</a:t>
          </a:r>
          <a:endParaRPr lang="en-US" dirty="0"/>
        </a:p>
      </dgm:t>
    </dgm:pt>
    <dgm:pt modelId="{3F04CBC5-F9AB-4A5C-9ED6-C06CAFFA931E}" type="parTrans" cxnId="{B37DC15D-38AC-4814-BA75-854827DA6BAA}">
      <dgm:prSet/>
      <dgm:spPr/>
      <dgm:t>
        <a:bodyPr/>
        <a:lstStyle/>
        <a:p>
          <a:endParaRPr lang="en-US"/>
        </a:p>
      </dgm:t>
    </dgm:pt>
    <dgm:pt modelId="{33F9E150-8B74-4E69-91C1-CD8457C8BB8F}" type="sibTrans" cxnId="{B37DC15D-38AC-4814-BA75-854827DA6BAA}">
      <dgm:prSet/>
      <dgm:spPr/>
      <dgm:t>
        <a:bodyPr/>
        <a:lstStyle/>
        <a:p>
          <a:endParaRPr lang="en-US"/>
        </a:p>
      </dgm:t>
    </dgm:pt>
    <dgm:pt modelId="{31916DB3-4277-4A6A-A06D-FB861B86B21B}">
      <dgm:prSet/>
      <dgm:spPr/>
      <dgm:t>
        <a:bodyPr/>
        <a:lstStyle/>
        <a:p>
          <a:r>
            <a:rPr lang="en-GB" smtClean="0"/>
            <a:t>SCHOLARSHIP OPPORTUNITIES, TRAINING IN NETWORKING AND ON LINE BUSINESSES, </a:t>
          </a:r>
          <a:endParaRPr lang="en-US"/>
        </a:p>
      </dgm:t>
    </dgm:pt>
    <dgm:pt modelId="{0EC88034-7644-48C2-AD38-EAEAD64F0834}" type="parTrans" cxnId="{4C639BB0-4697-4BAE-9D2B-EA63C94F88C8}">
      <dgm:prSet/>
      <dgm:spPr/>
      <dgm:t>
        <a:bodyPr/>
        <a:lstStyle/>
        <a:p>
          <a:endParaRPr lang="en-US"/>
        </a:p>
      </dgm:t>
    </dgm:pt>
    <dgm:pt modelId="{D419538C-F5D5-4BCA-94CF-7EDE8068646E}" type="sibTrans" cxnId="{4C639BB0-4697-4BAE-9D2B-EA63C94F88C8}">
      <dgm:prSet/>
      <dgm:spPr/>
      <dgm:t>
        <a:bodyPr/>
        <a:lstStyle/>
        <a:p>
          <a:endParaRPr lang="en-US"/>
        </a:p>
      </dgm:t>
    </dgm:pt>
    <dgm:pt modelId="{289581B1-F8A1-4E63-9507-8C719454CBA9}" type="pres">
      <dgm:prSet presAssocID="{5002168B-AB91-4A9B-B703-E761430C3EB0}" presName="Name0" presStyleCnt="0">
        <dgm:presLayoutVars>
          <dgm:chPref val="3"/>
          <dgm:dir/>
          <dgm:animLvl val="lvl"/>
          <dgm:resizeHandles/>
        </dgm:presLayoutVars>
      </dgm:prSet>
      <dgm:spPr/>
      <dgm:t>
        <a:bodyPr/>
        <a:lstStyle/>
        <a:p>
          <a:endParaRPr lang="en-US"/>
        </a:p>
      </dgm:t>
    </dgm:pt>
    <dgm:pt modelId="{68B8DA52-790D-46CE-906D-D84DF883015C}" type="pres">
      <dgm:prSet presAssocID="{71633583-1FA4-46C4-B162-B6043EE6A5B7}" presName="horFlow" presStyleCnt="0"/>
      <dgm:spPr/>
    </dgm:pt>
    <dgm:pt modelId="{6EB2441B-749E-4E5C-BDA7-BDB18A935FC9}" type="pres">
      <dgm:prSet presAssocID="{71633583-1FA4-46C4-B162-B6043EE6A5B7}" presName="bigChev" presStyleLbl="node1" presStyleIdx="0" presStyleCnt="3" custScaleX="543236" custScaleY="246181" custLinFactY="-100000" custLinFactNeighborY="-102152"/>
      <dgm:spPr/>
      <dgm:t>
        <a:bodyPr/>
        <a:lstStyle/>
        <a:p>
          <a:endParaRPr lang="en-US"/>
        </a:p>
      </dgm:t>
    </dgm:pt>
    <dgm:pt modelId="{A6272709-5B99-4395-A730-B303B6DD662C}" type="pres">
      <dgm:prSet presAssocID="{71633583-1FA4-46C4-B162-B6043EE6A5B7}" presName="vSp" presStyleCnt="0"/>
      <dgm:spPr/>
    </dgm:pt>
    <dgm:pt modelId="{83BBA29F-8823-4254-A97E-713413174627}" type="pres">
      <dgm:prSet presAssocID="{31916DB3-4277-4A6A-A06D-FB861B86B21B}" presName="horFlow" presStyleCnt="0"/>
      <dgm:spPr/>
    </dgm:pt>
    <dgm:pt modelId="{F55F5EF2-4E47-4156-A2EF-3D78D936D207}" type="pres">
      <dgm:prSet presAssocID="{31916DB3-4277-4A6A-A06D-FB861B86B21B}" presName="bigChev" presStyleLbl="node1" presStyleIdx="1" presStyleCnt="3" custScaleX="542517" custScaleY="246180" custLinFactNeighborY="-12230"/>
      <dgm:spPr/>
      <dgm:t>
        <a:bodyPr/>
        <a:lstStyle/>
        <a:p>
          <a:endParaRPr lang="en-US"/>
        </a:p>
      </dgm:t>
    </dgm:pt>
    <dgm:pt modelId="{5B6A65F3-E875-45C2-8FF0-ED46BFB899E8}" type="pres">
      <dgm:prSet presAssocID="{31916DB3-4277-4A6A-A06D-FB861B86B21B}" presName="vSp" presStyleCnt="0"/>
      <dgm:spPr/>
    </dgm:pt>
    <dgm:pt modelId="{0C291FB8-3820-4FB7-A5A4-B074B89AF0A7}" type="pres">
      <dgm:prSet presAssocID="{0E9067CF-DF97-4A70-9396-6A51AF64E3B7}" presName="horFlow" presStyleCnt="0"/>
      <dgm:spPr/>
    </dgm:pt>
    <dgm:pt modelId="{F4A1E1C1-4AFF-43EE-8B50-C57871C7349A}" type="pres">
      <dgm:prSet presAssocID="{0E9067CF-DF97-4A70-9396-6A51AF64E3B7}" presName="bigChev" presStyleLbl="node1" presStyleIdx="2" presStyleCnt="3" custScaleX="543236" custScaleY="267383" custLinFactNeighborY="-26230"/>
      <dgm:spPr/>
      <dgm:t>
        <a:bodyPr/>
        <a:lstStyle/>
        <a:p>
          <a:endParaRPr lang="en-US"/>
        </a:p>
      </dgm:t>
    </dgm:pt>
  </dgm:ptLst>
  <dgm:cxnLst>
    <dgm:cxn modelId="{4C639BB0-4697-4BAE-9D2B-EA63C94F88C8}" srcId="{5002168B-AB91-4A9B-B703-E761430C3EB0}" destId="{31916DB3-4277-4A6A-A06D-FB861B86B21B}" srcOrd="1" destOrd="0" parTransId="{0EC88034-7644-48C2-AD38-EAEAD64F0834}" sibTransId="{D419538C-F5D5-4BCA-94CF-7EDE8068646E}"/>
    <dgm:cxn modelId="{B37DC15D-38AC-4814-BA75-854827DA6BAA}" srcId="{5002168B-AB91-4A9B-B703-E761430C3EB0}" destId="{0E9067CF-DF97-4A70-9396-6A51AF64E3B7}" srcOrd="2" destOrd="0" parTransId="{3F04CBC5-F9AB-4A5C-9ED6-C06CAFFA931E}" sibTransId="{33F9E150-8B74-4E69-91C1-CD8457C8BB8F}"/>
    <dgm:cxn modelId="{6F4E072D-9ED8-471D-8803-A49F9F6FA867}" type="presOf" srcId="{71633583-1FA4-46C4-B162-B6043EE6A5B7}" destId="{6EB2441B-749E-4E5C-BDA7-BDB18A935FC9}" srcOrd="0" destOrd="0" presId="urn:microsoft.com/office/officeart/2005/8/layout/lProcess3"/>
    <dgm:cxn modelId="{A18913E4-3A11-46FF-8F4E-15DC3546AA2E}" type="presOf" srcId="{0E9067CF-DF97-4A70-9396-6A51AF64E3B7}" destId="{F4A1E1C1-4AFF-43EE-8B50-C57871C7349A}" srcOrd="0" destOrd="0" presId="urn:microsoft.com/office/officeart/2005/8/layout/lProcess3"/>
    <dgm:cxn modelId="{8B392B5B-B9FC-4F51-89D3-C9FF76E1E948}" type="presOf" srcId="{5002168B-AB91-4A9B-B703-E761430C3EB0}" destId="{289581B1-F8A1-4E63-9507-8C719454CBA9}" srcOrd="0" destOrd="0" presId="urn:microsoft.com/office/officeart/2005/8/layout/lProcess3"/>
    <dgm:cxn modelId="{ABFBEF69-DAA4-4609-A3D2-8E4E8827346A}" type="presOf" srcId="{31916DB3-4277-4A6A-A06D-FB861B86B21B}" destId="{F55F5EF2-4E47-4156-A2EF-3D78D936D207}" srcOrd="0" destOrd="0" presId="urn:microsoft.com/office/officeart/2005/8/layout/lProcess3"/>
    <dgm:cxn modelId="{04158265-6206-4E63-9FF5-DDCF77DDEF64}" srcId="{5002168B-AB91-4A9B-B703-E761430C3EB0}" destId="{71633583-1FA4-46C4-B162-B6043EE6A5B7}" srcOrd="0" destOrd="0" parTransId="{10DC3659-68B7-4177-885E-8442DB6F7A27}" sibTransId="{2E7320C6-0B06-4A3A-9569-62BABFAC4158}"/>
    <dgm:cxn modelId="{1B5F4644-4827-4C26-A61F-E17B6675E965}" type="presParOf" srcId="{289581B1-F8A1-4E63-9507-8C719454CBA9}" destId="{68B8DA52-790D-46CE-906D-D84DF883015C}" srcOrd="0" destOrd="0" presId="urn:microsoft.com/office/officeart/2005/8/layout/lProcess3"/>
    <dgm:cxn modelId="{F1687C88-1A47-4233-B46A-75EDD231113C}" type="presParOf" srcId="{68B8DA52-790D-46CE-906D-D84DF883015C}" destId="{6EB2441B-749E-4E5C-BDA7-BDB18A935FC9}" srcOrd="0" destOrd="0" presId="urn:microsoft.com/office/officeart/2005/8/layout/lProcess3"/>
    <dgm:cxn modelId="{1090F438-4537-410F-801B-DB50C3353865}" type="presParOf" srcId="{289581B1-F8A1-4E63-9507-8C719454CBA9}" destId="{A6272709-5B99-4395-A730-B303B6DD662C}" srcOrd="1" destOrd="0" presId="urn:microsoft.com/office/officeart/2005/8/layout/lProcess3"/>
    <dgm:cxn modelId="{54CE811E-B787-4B17-A149-314123BE84FF}" type="presParOf" srcId="{289581B1-F8A1-4E63-9507-8C719454CBA9}" destId="{83BBA29F-8823-4254-A97E-713413174627}" srcOrd="2" destOrd="0" presId="urn:microsoft.com/office/officeart/2005/8/layout/lProcess3"/>
    <dgm:cxn modelId="{316A70A0-4564-4C78-824C-34480B74DD63}" type="presParOf" srcId="{83BBA29F-8823-4254-A97E-713413174627}" destId="{F55F5EF2-4E47-4156-A2EF-3D78D936D207}" srcOrd="0" destOrd="0" presId="urn:microsoft.com/office/officeart/2005/8/layout/lProcess3"/>
    <dgm:cxn modelId="{4DEA74F5-8D09-46E3-A414-8CBF34427850}" type="presParOf" srcId="{289581B1-F8A1-4E63-9507-8C719454CBA9}" destId="{5B6A65F3-E875-45C2-8FF0-ED46BFB899E8}" srcOrd="3" destOrd="0" presId="urn:microsoft.com/office/officeart/2005/8/layout/lProcess3"/>
    <dgm:cxn modelId="{8B306C89-2635-46AE-91D3-36E2972479C1}" type="presParOf" srcId="{289581B1-F8A1-4E63-9507-8C719454CBA9}" destId="{0C291FB8-3820-4FB7-A5A4-B074B89AF0A7}" srcOrd="4" destOrd="0" presId="urn:microsoft.com/office/officeart/2005/8/layout/lProcess3"/>
    <dgm:cxn modelId="{EC6654DC-3F6E-436C-8750-CACE1A54128A}" type="presParOf" srcId="{0C291FB8-3820-4FB7-A5A4-B074B89AF0A7}" destId="{F4A1E1C1-4AFF-43EE-8B50-C57871C7349A}" srcOrd="0" destOrd="0" presId="urn:microsoft.com/office/officeart/2005/8/layout/lProcess3"/>
  </dgm:cxnLst>
  <dgm:bg/>
  <dgm:whole/>
</dgm:dataModel>
</file>

<file path=ppt/diagrams/data5.xml><?xml version="1.0" encoding="utf-8"?>
<dgm:dataModel xmlns:dgm="http://schemas.openxmlformats.org/drawingml/2006/diagram" xmlns:a="http://schemas.openxmlformats.org/drawingml/2006/main">
  <dgm:ptLst>
    <dgm:pt modelId="{5002168B-AB91-4A9B-B703-E761430C3EB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929AF88-20F1-41D4-81B2-B69B3905BD99}">
      <dgm:prSet/>
      <dgm:spPr/>
      <dgm:t>
        <a:bodyPr/>
        <a:lstStyle/>
        <a:p>
          <a:pPr rtl="0"/>
          <a:r>
            <a:rPr lang="en-US" dirty="0" smtClean="0"/>
            <a:t>OVERALL COMPUTER CARE, 10 REASONS WHY PC'S CRASH. HOW DO I TEST MY VIRUS SCAN INSTALLATION, HOW TO REGAIN CONTROL OF YOUR COMPUTER WHEN IT FREEZES/HANGS, HOW TO SEE HIDDEN FILES USING DOS, HOW TO ADD AN OPTION TO PRINT THE CONTENTS OF A FOLDER, PRINTER PROBLEMS - PRINTER WON'T PRINT, </a:t>
          </a:r>
          <a:endParaRPr lang="en-US" dirty="0"/>
        </a:p>
      </dgm:t>
    </dgm:pt>
    <dgm:pt modelId="{7410BD61-9287-4582-85C9-F8A7FB4B4173}" type="parTrans" cxnId="{F685F429-42A3-4DF3-8F32-0A60A96A476E}">
      <dgm:prSet/>
      <dgm:spPr/>
      <dgm:t>
        <a:bodyPr/>
        <a:lstStyle/>
        <a:p>
          <a:endParaRPr lang="en-US"/>
        </a:p>
      </dgm:t>
    </dgm:pt>
    <dgm:pt modelId="{5B7AE220-F2D3-42A4-99F2-7DBC9759BE81}" type="sibTrans" cxnId="{F685F429-42A3-4DF3-8F32-0A60A96A476E}">
      <dgm:prSet/>
      <dgm:spPr/>
      <dgm:t>
        <a:bodyPr/>
        <a:lstStyle/>
        <a:p>
          <a:endParaRPr lang="en-US"/>
        </a:p>
      </dgm:t>
    </dgm:pt>
    <dgm:pt modelId="{6E231FFE-6805-4A46-ABB2-F45145A5764D}">
      <dgm:prSet/>
      <dgm:spPr/>
      <dgm:t>
        <a:bodyPr/>
        <a:lstStyle/>
        <a:p>
          <a:pPr rtl="0"/>
          <a:r>
            <a:rPr lang="en-US" dirty="0" smtClean="0"/>
            <a:t>BROWSER PROBLEMS - WEBSITES WON'T OPEN, I GET 'THERE IS A PROBLEM WITH THIS WEBSITE'S SECURITY CERTIFICATE,  </a:t>
          </a:r>
          <a:endParaRPr lang="en-US" dirty="0"/>
        </a:p>
      </dgm:t>
    </dgm:pt>
    <dgm:pt modelId="{8F13AFB0-6C1C-4728-94E9-1089476E18D0}" type="parTrans" cxnId="{5D7B6B77-A7DB-43F5-9B94-2FD00AC6B16A}">
      <dgm:prSet/>
      <dgm:spPr/>
      <dgm:t>
        <a:bodyPr/>
        <a:lstStyle/>
        <a:p>
          <a:endParaRPr lang="en-US"/>
        </a:p>
      </dgm:t>
    </dgm:pt>
    <dgm:pt modelId="{FB375966-3E50-4F31-8C11-81261E6B3053}" type="sibTrans" cxnId="{5D7B6B77-A7DB-43F5-9B94-2FD00AC6B16A}">
      <dgm:prSet/>
      <dgm:spPr/>
      <dgm:t>
        <a:bodyPr/>
        <a:lstStyle/>
        <a:p>
          <a:endParaRPr lang="en-US"/>
        </a:p>
      </dgm:t>
    </dgm:pt>
    <dgm:pt modelId="{1EB3AE86-C762-4E23-99BA-ADB909B7E7A8}">
      <dgm:prSet/>
      <dgm:spPr/>
      <dgm:t>
        <a:bodyPr/>
        <a:lstStyle/>
        <a:p>
          <a:pPr rtl="0"/>
          <a:r>
            <a:rPr lang="en-US" dirty="0" smtClean="0"/>
            <a:t>HOW TO SPEED UP A SLOW COMPUTER, 23 WAYS TO SPEED UP YOUR WINDOWS etc</a:t>
          </a:r>
          <a:endParaRPr lang="en-US" dirty="0"/>
        </a:p>
      </dgm:t>
    </dgm:pt>
    <dgm:pt modelId="{39E2AFC6-A9A7-4ABD-8A7D-C986260106B2}" type="parTrans" cxnId="{3A27E69F-D56D-4B06-B02F-5817BFD854BC}">
      <dgm:prSet/>
      <dgm:spPr/>
      <dgm:t>
        <a:bodyPr/>
        <a:lstStyle/>
        <a:p>
          <a:endParaRPr lang="en-US"/>
        </a:p>
      </dgm:t>
    </dgm:pt>
    <dgm:pt modelId="{EB8B1FA4-7DA6-4C9B-8089-DA400944209B}" type="sibTrans" cxnId="{3A27E69F-D56D-4B06-B02F-5817BFD854BC}">
      <dgm:prSet/>
      <dgm:spPr/>
      <dgm:t>
        <a:bodyPr/>
        <a:lstStyle/>
        <a:p>
          <a:endParaRPr lang="en-US"/>
        </a:p>
      </dgm:t>
    </dgm:pt>
    <dgm:pt modelId="{289581B1-F8A1-4E63-9507-8C719454CBA9}" type="pres">
      <dgm:prSet presAssocID="{5002168B-AB91-4A9B-B703-E761430C3EB0}" presName="Name0" presStyleCnt="0">
        <dgm:presLayoutVars>
          <dgm:chPref val="3"/>
          <dgm:dir/>
          <dgm:animLvl val="lvl"/>
          <dgm:resizeHandles/>
        </dgm:presLayoutVars>
      </dgm:prSet>
      <dgm:spPr/>
      <dgm:t>
        <a:bodyPr/>
        <a:lstStyle/>
        <a:p>
          <a:endParaRPr lang="en-US"/>
        </a:p>
      </dgm:t>
    </dgm:pt>
    <dgm:pt modelId="{6B613349-9E2B-4551-99A6-81C05FE36685}" type="pres">
      <dgm:prSet presAssocID="{7929AF88-20F1-41D4-81B2-B69B3905BD99}" presName="horFlow" presStyleCnt="0"/>
      <dgm:spPr/>
    </dgm:pt>
    <dgm:pt modelId="{FB3748D5-4F6B-4D5D-9927-034B41548DF5}" type="pres">
      <dgm:prSet presAssocID="{7929AF88-20F1-41D4-81B2-B69B3905BD99}" presName="bigChev" presStyleLbl="node1" presStyleIdx="0" presStyleCnt="3" custScaleX="543236" custScaleY="291269" custLinFactY="-19832" custLinFactNeighborY="-100000"/>
      <dgm:spPr/>
      <dgm:t>
        <a:bodyPr/>
        <a:lstStyle/>
        <a:p>
          <a:endParaRPr lang="en-US"/>
        </a:p>
      </dgm:t>
    </dgm:pt>
    <dgm:pt modelId="{918EA781-2335-42F3-823B-271A9275F7BC}" type="pres">
      <dgm:prSet presAssocID="{7929AF88-20F1-41D4-81B2-B69B3905BD99}" presName="vSp" presStyleCnt="0"/>
      <dgm:spPr/>
    </dgm:pt>
    <dgm:pt modelId="{980C6F9E-FBB8-492D-BF34-D17E33D2E57A}" type="pres">
      <dgm:prSet presAssocID="{6E231FFE-6805-4A46-ABB2-F45145A5764D}" presName="horFlow" presStyleCnt="0"/>
      <dgm:spPr/>
    </dgm:pt>
    <dgm:pt modelId="{43256C62-40EE-49DC-B5EA-964BB22BC588}" type="pres">
      <dgm:prSet presAssocID="{6E231FFE-6805-4A46-ABB2-F45145A5764D}" presName="bigChev" presStyleLbl="node1" presStyleIdx="1" presStyleCnt="3" custScaleX="543236" custScaleY="257842" custLinFactNeighborY="-17009"/>
      <dgm:spPr/>
      <dgm:t>
        <a:bodyPr/>
        <a:lstStyle/>
        <a:p>
          <a:endParaRPr lang="en-US"/>
        </a:p>
      </dgm:t>
    </dgm:pt>
    <dgm:pt modelId="{B4852851-8D4A-4453-BD17-19C174ED3212}" type="pres">
      <dgm:prSet presAssocID="{6E231FFE-6805-4A46-ABB2-F45145A5764D}" presName="vSp" presStyleCnt="0"/>
      <dgm:spPr/>
    </dgm:pt>
    <dgm:pt modelId="{4F25D169-B5BD-47A0-875A-359B83760E65}" type="pres">
      <dgm:prSet presAssocID="{1EB3AE86-C762-4E23-99BA-ADB909B7E7A8}" presName="horFlow" presStyleCnt="0"/>
      <dgm:spPr/>
    </dgm:pt>
    <dgm:pt modelId="{23E42C8B-7ADE-49A4-97C1-F29D5CCE035B}" type="pres">
      <dgm:prSet presAssocID="{1EB3AE86-C762-4E23-99BA-ADB909B7E7A8}" presName="bigChev" presStyleLbl="node1" presStyleIdx="2" presStyleCnt="3" custScaleX="543236" custScaleY="208451" custLinFactNeighborY="-39475"/>
      <dgm:spPr/>
      <dgm:t>
        <a:bodyPr/>
        <a:lstStyle/>
        <a:p>
          <a:endParaRPr lang="en-US"/>
        </a:p>
      </dgm:t>
    </dgm:pt>
  </dgm:ptLst>
  <dgm:cxnLst>
    <dgm:cxn modelId="{1010E4F9-79DB-42E0-824E-CA1A0E64F2E0}" type="presOf" srcId="{5002168B-AB91-4A9B-B703-E761430C3EB0}" destId="{289581B1-F8A1-4E63-9507-8C719454CBA9}" srcOrd="0" destOrd="0" presId="urn:microsoft.com/office/officeart/2005/8/layout/lProcess3"/>
    <dgm:cxn modelId="{C035AB2E-E1B6-40C8-A470-4E9C9947D523}" type="presOf" srcId="{1EB3AE86-C762-4E23-99BA-ADB909B7E7A8}" destId="{23E42C8B-7ADE-49A4-97C1-F29D5CCE035B}" srcOrd="0" destOrd="0" presId="urn:microsoft.com/office/officeart/2005/8/layout/lProcess3"/>
    <dgm:cxn modelId="{3A27E69F-D56D-4B06-B02F-5817BFD854BC}" srcId="{5002168B-AB91-4A9B-B703-E761430C3EB0}" destId="{1EB3AE86-C762-4E23-99BA-ADB909B7E7A8}" srcOrd="2" destOrd="0" parTransId="{39E2AFC6-A9A7-4ABD-8A7D-C986260106B2}" sibTransId="{EB8B1FA4-7DA6-4C9B-8089-DA400944209B}"/>
    <dgm:cxn modelId="{AD3B84CF-8CFF-413B-8743-29B30B48B5BD}" type="presOf" srcId="{7929AF88-20F1-41D4-81B2-B69B3905BD99}" destId="{FB3748D5-4F6B-4D5D-9927-034B41548DF5}" srcOrd="0" destOrd="0" presId="urn:microsoft.com/office/officeart/2005/8/layout/lProcess3"/>
    <dgm:cxn modelId="{F685F429-42A3-4DF3-8F32-0A60A96A476E}" srcId="{5002168B-AB91-4A9B-B703-E761430C3EB0}" destId="{7929AF88-20F1-41D4-81B2-B69B3905BD99}" srcOrd="0" destOrd="0" parTransId="{7410BD61-9287-4582-85C9-F8A7FB4B4173}" sibTransId="{5B7AE220-F2D3-42A4-99F2-7DBC9759BE81}"/>
    <dgm:cxn modelId="{9A726671-B4BE-4F6C-9A8F-5B64136E84AE}" type="presOf" srcId="{6E231FFE-6805-4A46-ABB2-F45145A5764D}" destId="{43256C62-40EE-49DC-B5EA-964BB22BC588}" srcOrd="0" destOrd="0" presId="urn:microsoft.com/office/officeart/2005/8/layout/lProcess3"/>
    <dgm:cxn modelId="{5D7B6B77-A7DB-43F5-9B94-2FD00AC6B16A}" srcId="{5002168B-AB91-4A9B-B703-E761430C3EB0}" destId="{6E231FFE-6805-4A46-ABB2-F45145A5764D}" srcOrd="1" destOrd="0" parTransId="{8F13AFB0-6C1C-4728-94E9-1089476E18D0}" sibTransId="{FB375966-3E50-4F31-8C11-81261E6B3053}"/>
    <dgm:cxn modelId="{0BBF44D7-5C1A-44C3-AB81-03454C133DA6}" type="presParOf" srcId="{289581B1-F8A1-4E63-9507-8C719454CBA9}" destId="{6B613349-9E2B-4551-99A6-81C05FE36685}" srcOrd="0" destOrd="0" presId="urn:microsoft.com/office/officeart/2005/8/layout/lProcess3"/>
    <dgm:cxn modelId="{EC8030B9-8969-4FC1-8E5A-35379FBE6D70}" type="presParOf" srcId="{6B613349-9E2B-4551-99A6-81C05FE36685}" destId="{FB3748D5-4F6B-4D5D-9927-034B41548DF5}" srcOrd="0" destOrd="0" presId="urn:microsoft.com/office/officeart/2005/8/layout/lProcess3"/>
    <dgm:cxn modelId="{951DDBD9-5765-41CD-9223-121ED7ABC251}" type="presParOf" srcId="{289581B1-F8A1-4E63-9507-8C719454CBA9}" destId="{918EA781-2335-42F3-823B-271A9275F7BC}" srcOrd="1" destOrd="0" presId="urn:microsoft.com/office/officeart/2005/8/layout/lProcess3"/>
    <dgm:cxn modelId="{B1E68BF3-EB89-43B7-87E5-D56EAB9DE48F}" type="presParOf" srcId="{289581B1-F8A1-4E63-9507-8C719454CBA9}" destId="{980C6F9E-FBB8-492D-BF34-D17E33D2E57A}" srcOrd="2" destOrd="0" presId="urn:microsoft.com/office/officeart/2005/8/layout/lProcess3"/>
    <dgm:cxn modelId="{7A6FDE7F-F529-400E-8DF3-7F3AB69A273F}" type="presParOf" srcId="{980C6F9E-FBB8-492D-BF34-D17E33D2E57A}" destId="{43256C62-40EE-49DC-B5EA-964BB22BC588}" srcOrd="0" destOrd="0" presId="urn:microsoft.com/office/officeart/2005/8/layout/lProcess3"/>
    <dgm:cxn modelId="{E9214C36-11F4-4B44-A084-757535B105A6}" type="presParOf" srcId="{289581B1-F8A1-4E63-9507-8C719454CBA9}" destId="{B4852851-8D4A-4453-BD17-19C174ED3212}" srcOrd="3" destOrd="0" presId="urn:microsoft.com/office/officeart/2005/8/layout/lProcess3"/>
    <dgm:cxn modelId="{75F43C64-98D8-449A-85B2-70232E485FC5}" type="presParOf" srcId="{289581B1-F8A1-4E63-9507-8C719454CBA9}" destId="{4F25D169-B5BD-47A0-875A-359B83760E65}" srcOrd="4" destOrd="0" presId="urn:microsoft.com/office/officeart/2005/8/layout/lProcess3"/>
    <dgm:cxn modelId="{21986C51-ACD1-4A9C-B53B-32DFA9F00035}" type="presParOf" srcId="{4F25D169-B5BD-47A0-875A-359B83760E65}" destId="{23E42C8B-7ADE-49A4-97C1-F29D5CCE035B}" srcOrd="0" destOrd="0" presId="urn:microsoft.com/office/officeart/2005/8/layout/lProcess3"/>
  </dgm:cxnLst>
  <dgm:bg/>
  <dgm:whole/>
</dgm:dataModel>
</file>

<file path=ppt/diagrams/data6.xml><?xml version="1.0" encoding="utf-8"?>
<dgm:dataModel xmlns:dgm="http://schemas.openxmlformats.org/drawingml/2006/diagram" xmlns:a="http://schemas.openxmlformats.org/drawingml/2006/main">
  <dgm:ptLst>
    <dgm:pt modelId="{A751ABA4-B7C2-4DBB-B191-54C193F9C5D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CAE26977-BFE0-4108-A907-6A03A171BC7D}">
      <dgm:prSet custT="1"/>
      <dgm:spPr/>
      <dgm:t>
        <a:bodyPr/>
        <a:lstStyle/>
        <a:p>
          <a:pPr rtl="0"/>
          <a:r>
            <a:rPr lang="en-GB" sz="1600" b="1" dirty="0" smtClean="0"/>
            <a:t>ANIMALPRODUCTION: </a:t>
          </a:r>
          <a:endParaRPr lang="en-US" sz="1600" dirty="0"/>
        </a:p>
      </dgm:t>
    </dgm:pt>
    <dgm:pt modelId="{66F6FB34-D105-4C22-9475-7883A656866D}" type="parTrans" cxnId="{F314F3C3-92DD-487A-98DD-5C190B6C9CDF}">
      <dgm:prSet/>
      <dgm:spPr/>
      <dgm:t>
        <a:bodyPr/>
        <a:lstStyle/>
        <a:p>
          <a:endParaRPr lang="en-US"/>
        </a:p>
      </dgm:t>
    </dgm:pt>
    <dgm:pt modelId="{AEC06757-D2CD-4FA5-AF13-1C0092601F62}" type="sibTrans" cxnId="{F314F3C3-92DD-487A-98DD-5C190B6C9CDF}">
      <dgm:prSet/>
      <dgm:spPr/>
      <dgm:t>
        <a:bodyPr/>
        <a:lstStyle/>
        <a:p>
          <a:endParaRPr lang="en-US"/>
        </a:p>
      </dgm:t>
    </dgm:pt>
    <dgm:pt modelId="{0FB84EAF-BBC1-480A-9930-6F4593EFAC67}">
      <dgm:prSet custT="1"/>
      <dgm:spPr/>
      <dgm:t>
        <a:bodyPr/>
        <a:lstStyle/>
        <a:p>
          <a:pPr rtl="0"/>
          <a:r>
            <a:rPr lang="en-GB" sz="1600" b="1" dirty="0" smtClean="0"/>
            <a:t>Poultry production, </a:t>
          </a:r>
          <a:r>
            <a:rPr lang="en-US" sz="1600" b="1" dirty="0" smtClean="0"/>
            <a:t> </a:t>
          </a:r>
          <a:r>
            <a:rPr lang="en-GB" sz="1600" b="1" dirty="0" smtClean="0"/>
            <a:t>Sheep and Goats Production</a:t>
          </a:r>
          <a:r>
            <a:rPr lang="en-US" sz="1600" b="1" dirty="0" smtClean="0"/>
            <a:t>, </a:t>
          </a:r>
          <a:r>
            <a:rPr lang="en-GB" sz="1600" b="1" dirty="0" smtClean="0"/>
            <a:t> Fish Farming/Fish Cultur</a:t>
          </a:r>
          <a:r>
            <a:rPr lang="en-GB" sz="1600" dirty="0" smtClean="0"/>
            <a:t>e, </a:t>
          </a:r>
          <a:r>
            <a:rPr lang="en-GB" sz="1600" b="1" dirty="0" smtClean="0"/>
            <a:t> Snail farming ,  Pig Production, </a:t>
          </a:r>
          <a:r>
            <a:rPr lang="en-GB" sz="1600" b="1" dirty="0" err="1" smtClean="0"/>
            <a:t>Grasscutter</a:t>
          </a:r>
          <a:r>
            <a:rPr lang="en-GB" sz="1600" b="1" dirty="0" smtClean="0"/>
            <a:t> Production</a:t>
          </a:r>
          <a:endParaRPr lang="en-US" sz="1600" dirty="0"/>
        </a:p>
      </dgm:t>
    </dgm:pt>
    <dgm:pt modelId="{4636184A-A53F-4773-A971-20E3FC04AC18}" type="parTrans" cxnId="{538436FD-B515-4557-A623-C0CAFF9F5477}">
      <dgm:prSet/>
      <dgm:spPr/>
      <dgm:t>
        <a:bodyPr/>
        <a:lstStyle/>
        <a:p>
          <a:endParaRPr lang="en-US"/>
        </a:p>
      </dgm:t>
    </dgm:pt>
    <dgm:pt modelId="{86B689D1-4994-4FA9-8C65-1997E13EDC3C}" type="sibTrans" cxnId="{538436FD-B515-4557-A623-C0CAFF9F5477}">
      <dgm:prSet/>
      <dgm:spPr/>
      <dgm:t>
        <a:bodyPr/>
        <a:lstStyle/>
        <a:p>
          <a:endParaRPr lang="en-US"/>
        </a:p>
      </dgm:t>
    </dgm:pt>
    <dgm:pt modelId="{92B0AF98-6117-43E4-A724-CF3423F2EB8F}">
      <dgm:prSet custT="1"/>
      <dgm:spPr/>
      <dgm:t>
        <a:bodyPr/>
        <a:lstStyle/>
        <a:p>
          <a:pPr rtl="0"/>
          <a:r>
            <a:rPr lang="en-GB" sz="1600" b="1" dirty="0" smtClean="0"/>
            <a:t>Crop production methods, </a:t>
          </a:r>
          <a:r>
            <a:rPr lang="yo-NG" sz="1600" b="1" dirty="0" smtClean="0"/>
            <a:t>Production</a:t>
          </a:r>
          <a:r>
            <a:rPr lang="en-US" sz="1600" b="1" dirty="0" smtClean="0"/>
            <a:t> of </a:t>
          </a:r>
          <a:r>
            <a:rPr lang="yo-NG" sz="1600" b="1" dirty="0" smtClean="0"/>
            <a:t>Root and Tuber Crops</a:t>
          </a:r>
          <a:r>
            <a:rPr lang="en-US" sz="1600" dirty="0" smtClean="0"/>
            <a:t> , </a:t>
          </a:r>
          <a:r>
            <a:rPr lang="en-US" sz="1600" b="1" dirty="0" smtClean="0"/>
            <a:t>cereals and plantation crops</a:t>
          </a:r>
          <a:endParaRPr lang="en-GB" sz="1600" b="1" dirty="0"/>
        </a:p>
      </dgm:t>
    </dgm:pt>
    <dgm:pt modelId="{7F0F214F-5EDA-4E5C-B3EF-4CFE153AD51D}" type="parTrans" cxnId="{F1E69F65-EE84-4F2A-8091-0A5D1FFCBCF7}">
      <dgm:prSet/>
      <dgm:spPr/>
      <dgm:t>
        <a:bodyPr/>
        <a:lstStyle/>
        <a:p>
          <a:endParaRPr lang="en-US"/>
        </a:p>
      </dgm:t>
    </dgm:pt>
    <dgm:pt modelId="{945B82A7-63AF-4133-818D-235A0FA88600}" type="sibTrans" cxnId="{F1E69F65-EE84-4F2A-8091-0A5D1FFCBCF7}">
      <dgm:prSet/>
      <dgm:spPr/>
      <dgm:t>
        <a:bodyPr/>
        <a:lstStyle/>
        <a:p>
          <a:endParaRPr lang="en-US"/>
        </a:p>
      </dgm:t>
    </dgm:pt>
    <dgm:pt modelId="{07F78A5F-4C13-47F1-A0C1-F34AE405701D}">
      <dgm:prSet custT="1"/>
      <dgm:spPr/>
      <dgm:t>
        <a:bodyPr/>
        <a:lstStyle/>
        <a:p>
          <a:pPr rtl="0"/>
          <a:r>
            <a:rPr lang="en-GB" sz="1800" b="1" dirty="0" smtClean="0"/>
            <a:t>CROP PRODUCTION</a:t>
          </a:r>
          <a:endParaRPr lang="en-GB" sz="1800" b="1" dirty="0"/>
        </a:p>
      </dgm:t>
    </dgm:pt>
    <dgm:pt modelId="{5593F48C-849B-4CA6-AA56-A38B0C1B16DF}" type="sibTrans" cxnId="{4A4CCB16-965F-460F-AFEC-63577980042D}">
      <dgm:prSet/>
      <dgm:spPr/>
      <dgm:t>
        <a:bodyPr/>
        <a:lstStyle/>
        <a:p>
          <a:endParaRPr lang="en-US"/>
        </a:p>
      </dgm:t>
    </dgm:pt>
    <dgm:pt modelId="{0D6D604A-99FB-44E8-AE60-BC1EFD100C64}" type="parTrans" cxnId="{4A4CCB16-965F-460F-AFEC-63577980042D}">
      <dgm:prSet/>
      <dgm:spPr/>
      <dgm:t>
        <a:bodyPr/>
        <a:lstStyle/>
        <a:p>
          <a:endParaRPr lang="en-US"/>
        </a:p>
      </dgm:t>
    </dgm:pt>
    <dgm:pt modelId="{5CB1A641-055C-4571-AAFD-F183D8FE26EE}" type="pres">
      <dgm:prSet presAssocID="{A751ABA4-B7C2-4DBB-B191-54C193F9C5DF}" presName="compositeShape" presStyleCnt="0">
        <dgm:presLayoutVars>
          <dgm:dir/>
          <dgm:resizeHandles/>
        </dgm:presLayoutVars>
      </dgm:prSet>
      <dgm:spPr/>
      <dgm:t>
        <a:bodyPr/>
        <a:lstStyle/>
        <a:p>
          <a:endParaRPr lang="en-US"/>
        </a:p>
      </dgm:t>
    </dgm:pt>
    <dgm:pt modelId="{ADBD81A8-C163-46A3-ABB5-3CD737AA63EB}" type="pres">
      <dgm:prSet presAssocID="{A751ABA4-B7C2-4DBB-B191-54C193F9C5DF}" presName="pyramid" presStyleLbl="node1" presStyleIdx="0" presStyleCnt="1"/>
      <dgm:spPr/>
    </dgm:pt>
    <dgm:pt modelId="{18AC6164-5B8A-4994-A6AE-DA040A5EB837}" type="pres">
      <dgm:prSet presAssocID="{A751ABA4-B7C2-4DBB-B191-54C193F9C5DF}" presName="theList" presStyleCnt="0"/>
      <dgm:spPr/>
    </dgm:pt>
    <dgm:pt modelId="{67DFA4D4-A3C1-4DED-BB0F-3D65817B5840}" type="pres">
      <dgm:prSet presAssocID="{CAE26977-BFE0-4108-A907-6A03A171BC7D}" presName="aNode" presStyleLbl="fgAcc1" presStyleIdx="0" presStyleCnt="4" custLinFactNeighborX="-495" custLinFactNeighborY="-10477">
        <dgm:presLayoutVars>
          <dgm:bulletEnabled val="1"/>
        </dgm:presLayoutVars>
      </dgm:prSet>
      <dgm:spPr/>
      <dgm:t>
        <a:bodyPr/>
        <a:lstStyle/>
        <a:p>
          <a:endParaRPr lang="en-US"/>
        </a:p>
      </dgm:t>
    </dgm:pt>
    <dgm:pt modelId="{BB5E0EEC-E5B8-43B8-9662-23A6256B1F6D}" type="pres">
      <dgm:prSet presAssocID="{CAE26977-BFE0-4108-A907-6A03A171BC7D}" presName="aSpace" presStyleCnt="0"/>
      <dgm:spPr/>
    </dgm:pt>
    <dgm:pt modelId="{3F2EDFA7-24BB-4386-9D3E-02B3F150FE79}" type="pres">
      <dgm:prSet presAssocID="{0FB84EAF-BBC1-480A-9930-6F4593EFAC67}" presName="aNode" presStyleLbl="fgAcc1" presStyleIdx="1" presStyleCnt="4" custScaleX="288869">
        <dgm:presLayoutVars>
          <dgm:bulletEnabled val="1"/>
        </dgm:presLayoutVars>
      </dgm:prSet>
      <dgm:spPr/>
      <dgm:t>
        <a:bodyPr/>
        <a:lstStyle/>
        <a:p>
          <a:endParaRPr lang="en-US"/>
        </a:p>
      </dgm:t>
    </dgm:pt>
    <dgm:pt modelId="{A83BF5D5-3CF2-40A4-BCA8-6A6F84C35851}" type="pres">
      <dgm:prSet presAssocID="{0FB84EAF-BBC1-480A-9930-6F4593EFAC67}" presName="aSpace" presStyleCnt="0"/>
      <dgm:spPr/>
    </dgm:pt>
    <dgm:pt modelId="{71392F35-FEAA-4BF7-B6CC-BDC4EBB5B030}" type="pres">
      <dgm:prSet presAssocID="{07F78A5F-4C13-47F1-A0C1-F34AE405701D}" presName="aNode" presStyleLbl="fgAcc1" presStyleIdx="2" presStyleCnt="4" custLinFactNeighborX="-495" custLinFactNeighborY="29964">
        <dgm:presLayoutVars>
          <dgm:bulletEnabled val="1"/>
        </dgm:presLayoutVars>
      </dgm:prSet>
      <dgm:spPr/>
      <dgm:t>
        <a:bodyPr/>
        <a:lstStyle/>
        <a:p>
          <a:endParaRPr lang="en-US"/>
        </a:p>
      </dgm:t>
    </dgm:pt>
    <dgm:pt modelId="{A98B1717-5A66-4B5F-98CE-2607E4299554}" type="pres">
      <dgm:prSet presAssocID="{07F78A5F-4C13-47F1-A0C1-F34AE405701D}" presName="aSpace" presStyleCnt="0"/>
      <dgm:spPr/>
    </dgm:pt>
    <dgm:pt modelId="{5EDB1BAB-09DB-4712-A222-28468495F01C}" type="pres">
      <dgm:prSet presAssocID="{92B0AF98-6117-43E4-A724-CF3423F2EB8F}" presName="aNode" presStyleLbl="fgAcc1" presStyleIdx="3" presStyleCnt="4" custScaleX="300830">
        <dgm:presLayoutVars>
          <dgm:bulletEnabled val="1"/>
        </dgm:presLayoutVars>
      </dgm:prSet>
      <dgm:spPr/>
      <dgm:t>
        <a:bodyPr/>
        <a:lstStyle/>
        <a:p>
          <a:endParaRPr lang="en-US"/>
        </a:p>
      </dgm:t>
    </dgm:pt>
    <dgm:pt modelId="{A0E57DEB-DD8D-47A0-AA20-62876E40EB34}" type="pres">
      <dgm:prSet presAssocID="{92B0AF98-6117-43E4-A724-CF3423F2EB8F}" presName="aSpace" presStyleCnt="0"/>
      <dgm:spPr/>
    </dgm:pt>
  </dgm:ptLst>
  <dgm:cxnLst>
    <dgm:cxn modelId="{4A4CCB16-965F-460F-AFEC-63577980042D}" srcId="{A751ABA4-B7C2-4DBB-B191-54C193F9C5DF}" destId="{07F78A5F-4C13-47F1-A0C1-F34AE405701D}" srcOrd="2" destOrd="0" parTransId="{0D6D604A-99FB-44E8-AE60-BC1EFD100C64}" sibTransId="{5593F48C-849B-4CA6-AA56-A38B0C1B16DF}"/>
    <dgm:cxn modelId="{F1E69F65-EE84-4F2A-8091-0A5D1FFCBCF7}" srcId="{A751ABA4-B7C2-4DBB-B191-54C193F9C5DF}" destId="{92B0AF98-6117-43E4-A724-CF3423F2EB8F}" srcOrd="3" destOrd="0" parTransId="{7F0F214F-5EDA-4E5C-B3EF-4CFE153AD51D}" sibTransId="{945B82A7-63AF-4133-818D-235A0FA88600}"/>
    <dgm:cxn modelId="{1C38BF7C-0A33-44FB-8DE4-83D56C9AE930}" type="presOf" srcId="{0FB84EAF-BBC1-480A-9930-6F4593EFAC67}" destId="{3F2EDFA7-24BB-4386-9D3E-02B3F150FE79}" srcOrd="0" destOrd="0" presId="urn:microsoft.com/office/officeart/2005/8/layout/pyramid2"/>
    <dgm:cxn modelId="{538436FD-B515-4557-A623-C0CAFF9F5477}" srcId="{A751ABA4-B7C2-4DBB-B191-54C193F9C5DF}" destId="{0FB84EAF-BBC1-480A-9930-6F4593EFAC67}" srcOrd="1" destOrd="0" parTransId="{4636184A-A53F-4773-A971-20E3FC04AC18}" sibTransId="{86B689D1-4994-4FA9-8C65-1997E13EDC3C}"/>
    <dgm:cxn modelId="{390EE2D7-B6D8-414F-82B4-9EB69742F772}" type="presOf" srcId="{07F78A5F-4C13-47F1-A0C1-F34AE405701D}" destId="{71392F35-FEAA-4BF7-B6CC-BDC4EBB5B030}" srcOrd="0" destOrd="0" presId="urn:microsoft.com/office/officeart/2005/8/layout/pyramid2"/>
    <dgm:cxn modelId="{F314F3C3-92DD-487A-98DD-5C190B6C9CDF}" srcId="{A751ABA4-B7C2-4DBB-B191-54C193F9C5DF}" destId="{CAE26977-BFE0-4108-A907-6A03A171BC7D}" srcOrd="0" destOrd="0" parTransId="{66F6FB34-D105-4C22-9475-7883A656866D}" sibTransId="{AEC06757-D2CD-4FA5-AF13-1C0092601F62}"/>
    <dgm:cxn modelId="{FCB69867-783C-479C-99F8-8CB0E7EA8CD1}" type="presOf" srcId="{92B0AF98-6117-43E4-A724-CF3423F2EB8F}" destId="{5EDB1BAB-09DB-4712-A222-28468495F01C}" srcOrd="0" destOrd="0" presId="urn:microsoft.com/office/officeart/2005/8/layout/pyramid2"/>
    <dgm:cxn modelId="{69D51048-D5C9-4D5A-9D20-A5EB70A49298}" type="presOf" srcId="{A751ABA4-B7C2-4DBB-B191-54C193F9C5DF}" destId="{5CB1A641-055C-4571-AAFD-F183D8FE26EE}" srcOrd="0" destOrd="0" presId="urn:microsoft.com/office/officeart/2005/8/layout/pyramid2"/>
    <dgm:cxn modelId="{5CFC3E49-04C0-4890-AB5C-A82801D5AF86}" type="presOf" srcId="{CAE26977-BFE0-4108-A907-6A03A171BC7D}" destId="{67DFA4D4-A3C1-4DED-BB0F-3D65817B5840}" srcOrd="0" destOrd="0" presId="urn:microsoft.com/office/officeart/2005/8/layout/pyramid2"/>
    <dgm:cxn modelId="{B6B6931A-955C-47C6-8ACA-7396191AFC28}" type="presParOf" srcId="{5CB1A641-055C-4571-AAFD-F183D8FE26EE}" destId="{ADBD81A8-C163-46A3-ABB5-3CD737AA63EB}" srcOrd="0" destOrd="0" presId="urn:microsoft.com/office/officeart/2005/8/layout/pyramid2"/>
    <dgm:cxn modelId="{D11BCA44-FADF-4345-9E19-F7CD1A2E9975}" type="presParOf" srcId="{5CB1A641-055C-4571-AAFD-F183D8FE26EE}" destId="{18AC6164-5B8A-4994-A6AE-DA040A5EB837}" srcOrd="1" destOrd="0" presId="urn:microsoft.com/office/officeart/2005/8/layout/pyramid2"/>
    <dgm:cxn modelId="{9C6E72EA-568A-43BE-8696-636F629A495B}" type="presParOf" srcId="{18AC6164-5B8A-4994-A6AE-DA040A5EB837}" destId="{67DFA4D4-A3C1-4DED-BB0F-3D65817B5840}" srcOrd="0" destOrd="0" presId="urn:microsoft.com/office/officeart/2005/8/layout/pyramid2"/>
    <dgm:cxn modelId="{4BC29772-441E-436C-8995-801A0A719DDB}" type="presParOf" srcId="{18AC6164-5B8A-4994-A6AE-DA040A5EB837}" destId="{BB5E0EEC-E5B8-43B8-9662-23A6256B1F6D}" srcOrd="1" destOrd="0" presId="urn:microsoft.com/office/officeart/2005/8/layout/pyramid2"/>
    <dgm:cxn modelId="{DDF3247F-C6A5-4006-9E27-BACE519392EE}" type="presParOf" srcId="{18AC6164-5B8A-4994-A6AE-DA040A5EB837}" destId="{3F2EDFA7-24BB-4386-9D3E-02B3F150FE79}" srcOrd="2" destOrd="0" presId="urn:microsoft.com/office/officeart/2005/8/layout/pyramid2"/>
    <dgm:cxn modelId="{1767569E-3343-4D84-87EC-2E9FDB863710}" type="presParOf" srcId="{18AC6164-5B8A-4994-A6AE-DA040A5EB837}" destId="{A83BF5D5-3CF2-40A4-BCA8-6A6F84C35851}" srcOrd="3" destOrd="0" presId="urn:microsoft.com/office/officeart/2005/8/layout/pyramid2"/>
    <dgm:cxn modelId="{6E474642-1611-41C0-932E-81DB92E4B5AA}" type="presParOf" srcId="{18AC6164-5B8A-4994-A6AE-DA040A5EB837}" destId="{71392F35-FEAA-4BF7-B6CC-BDC4EBB5B030}" srcOrd="4" destOrd="0" presId="urn:microsoft.com/office/officeart/2005/8/layout/pyramid2"/>
    <dgm:cxn modelId="{3720451E-0104-4F1D-A9DA-5415523A4B9B}" type="presParOf" srcId="{18AC6164-5B8A-4994-A6AE-DA040A5EB837}" destId="{A98B1717-5A66-4B5F-98CE-2607E4299554}" srcOrd="5" destOrd="0" presId="urn:microsoft.com/office/officeart/2005/8/layout/pyramid2"/>
    <dgm:cxn modelId="{0C13FC8A-B8A9-4650-B072-289DB2815A69}" type="presParOf" srcId="{18AC6164-5B8A-4994-A6AE-DA040A5EB837}" destId="{5EDB1BAB-09DB-4712-A222-28468495F01C}" srcOrd="6" destOrd="0" presId="urn:microsoft.com/office/officeart/2005/8/layout/pyramid2"/>
    <dgm:cxn modelId="{14FF65F0-28EF-4C0A-BA22-E65E28B6246F}" type="presParOf" srcId="{18AC6164-5B8A-4994-A6AE-DA040A5EB837}" destId="{A0E57DEB-DD8D-47A0-AA20-62876E40EB34}" srcOrd="7" destOrd="0" presId="urn:microsoft.com/office/officeart/2005/8/layout/pyramid2"/>
  </dgm:cxnLst>
  <dgm:bg/>
  <dgm:whole/>
</dgm:dataModel>
</file>

<file path=ppt/diagrams/data7.xml><?xml version="1.0" encoding="utf-8"?>
<dgm:dataModel xmlns:dgm="http://schemas.openxmlformats.org/drawingml/2006/diagram" xmlns:a="http://schemas.openxmlformats.org/drawingml/2006/main">
  <dgm:ptLst>
    <dgm:pt modelId="{B82D1034-8E0F-464D-B392-5107DF40C3A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074BD3B-7A89-4317-AF88-0502932469B7}">
      <dgm:prSet custT="1"/>
      <dgm:spPr/>
      <dgm:t>
        <a:bodyPr/>
        <a:lstStyle/>
        <a:p>
          <a:pPr rtl="0"/>
          <a:r>
            <a:rPr lang="en-GB" sz="2400" b="1" dirty="0" smtClean="0"/>
            <a:t>Microsoft word</a:t>
          </a:r>
          <a:endParaRPr lang="en-US" sz="2400" b="1" dirty="0"/>
        </a:p>
      </dgm:t>
    </dgm:pt>
    <dgm:pt modelId="{2CDAD312-798E-4762-B1B0-381E33AE66E5}" type="parTrans" cxnId="{656C7534-E749-448C-89C8-A7DD5669D8BF}">
      <dgm:prSet/>
      <dgm:spPr/>
      <dgm:t>
        <a:bodyPr/>
        <a:lstStyle/>
        <a:p>
          <a:endParaRPr lang="en-US"/>
        </a:p>
      </dgm:t>
    </dgm:pt>
    <dgm:pt modelId="{27B702BB-8C4A-4B0A-9151-AA908BC61F37}" type="sibTrans" cxnId="{656C7534-E749-448C-89C8-A7DD5669D8BF}">
      <dgm:prSet/>
      <dgm:spPr/>
      <dgm:t>
        <a:bodyPr/>
        <a:lstStyle/>
        <a:p>
          <a:endParaRPr lang="en-US"/>
        </a:p>
      </dgm:t>
    </dgm:pt>
    <dgm:pt modelId="{34E732FC-1AB8-4E13-B98B-6460A377B78C}">
      <dgm:prSet custT="1"/>
      <dgm:spPr/>
      <dgm:t>
        <a:bodyPr/>
        <a:lstStyle/>
        <a:p>
          <a:pPr rtl="0"/>
          <a:r>
            <a:rPr lang="en-GB" sz="2400" b="1" dirty="0" smtClean="0"/>
            <a:t>Microsoft Excel</a:t>
          </a:r>
          <a:endParaRPr lang="en-US" sz="2400" dirty="0"/>
        </a:p>
      </dgm:t>
    </dgm:pt>
    <dgm:pt modelId="{15042B28-625C-4EA6-A888-79B5F9619C30}" type="parTrans" cxnId="{F44DAC8C-AD2B-4FAF-BB28-5366CB51F69A}">
      <dgm:prSet/>
      <dgm:spPr/>
      <dgm:t>
        <a:bodyPr/>
        <a:lstStyle/>
        <a:p>
          <a:endParaRPr lang="en-US"/>
        </a:p>
      </dgm:t>
    </dgm:pt>
    <dgm:pt modelId="{FECFC00C-5B1F-4125-8C5D-E52BF0EBD284}" type="sibTrans" cxnId="{F44DAC8C-AD2B-4FAF-BB28-5366CB51F69A}">
      <dgm:prSet/>
      <dgm:spPr/>
      <dgm:t>
        <a:bodyPr/>
        <a:lstStyle/>
        <a:p>
          <a:endParaRPr lang="en-US"/>
        </a:p>
      </dgm:t>
    </dgm:pt>
    <dgm:pt modelId="{32447F0A-911A-458C-9F63-27160365F379}">
      <dgm:prSet custT="1"/>
      <dgm:spPr/>
      <dgm:t>
        <a:bodyPr/>
        <a:lstStyle/>
        <a:p>
          <a:pPr rtl="0"/>
          <a:r>
            <a:rPr lang="en-GB" sz="2800" b="1" dirty="0" smtClean="0"/>
            <a:t>Power point presentations</a:t>
          </a:r>
          <a:endParaRPr lang="en-US" sz="2800" dirty="0"/>
        </a:p>
      </dgm:t>
    </dgm:pt>
    <dgm:pt modelId="{0DA7D85B-B90E-420F-93A2-A6D6FB837943}" type="parTrans" cxnId="{048E9EBD-B04C-47AF-99F6-751BCC6705BF}">
      <dgm:prSet/>
      <dgm:spPr/>
      <dgm:t>
        <a:bodyPr/>
        <a:lstStyle/>
        <a:p>
          <a:endParaRPr lang="en-US"/>
        </a:p>
      </dgm:t>
    </dgm:pt>
    <dgm:pt modelId="{07155E1B-A0F7-42BD-A89A-5BB92E37BD11}" type="sibTrans" cxnId="{048E9EBD-B04C-47AF-99F6-751BCC6705BF}">
      <dgm:prSet/>
      <dgm:spPr/>
      <dgm:t>
        <a:bodyPr/>
        <a:lstStyle/>
        <a:p>
          <a:endParaRPr lang="en-US"/>
        </a:p>
      </dgm:t>
    </dgm:pt>
    <dgm:pt modelId="{35245B89-2A4A-446B-B8F2-E10D17C7A4CF}">
      <dgm:prSet custT="1"/>
      <dgm:spPr/>
      <dgm:t>
        <a:bodyPr/>
        <a:lstStyle/>
        <a:p>
          <a:pPr rtl="0"/>
          <a:r>
            <a:rPr lang="en-GB" sz="2400" b="1" dirty="0" smtClean="0"/>
            <a:t>LATEX software</a:t>
          </a:r>
          <a:endParaRPr lang="en-US" sz="2400" dirty="0"/>
        </a:p>
      </dgm:t>
    </dgm:pt>
    <dgm:pt modelId="{ACB7DCA3-F04C-4EE1-8B72-3F226C38D357}" type="parTrans" cxnId="{8D6A720F-D56B-4AB7-BD76-237AC2EDA31C}">
      <dgm:prSet/>
      <dgm:spPr/>
      <dgm:t>
        <a:bodyPr/>
        <a:lstStyle/>
        <a:p>
          <a:endParaRPr lang="en-US"/>
        </a:p>
      </dgm:t>
    </dgm:pt>
    <dgm:pt modelId="{87E4E111-B924-48B1-AD3F-7D7BEFC41DCC}" type="sibTrans" cxnId="{8D6A720F-D56B-4AB7-BD76-237AC2EDA31C}">
      <dgm:prSet/>
      <dgm:spPr/>
      <dgm:t>
        <a:bodyPr/>
        <a:lstStyle/>
        <a:p>
          <a:endParaRPr lang="en-US"/>
        </a:p>
      </dgm:t>
    </dgm:pt>
    <dgm:pt modelId="{61C14376-AEF4-4BD8-A7AD-EAC4632FD3A7}">
      <dgm:prSet custT="1"/>
      <dgm:spPr/>
      <dgm:t>
        <a:bodyPr/>
        <a:lstStyle/>
        <a:p>
          <a:pPr rtl="0"/>
          <a:r>
            <a:rPr lang="en-GB" sz="2400" b="1" dirty="0" err="1" smtClean="0"/>
            <a:t>Mathematica</a:t>
          </a:r>
          <a:r>
            <a:rPr lang="en-GB" sz="2400" b="1" dirty="0" smtClean="0"/>
            <a:t> software</a:t>
          </a:r>
          <a:endParaRPr lang="en-US" sz="2400" b="1" dirty="0"/>
        </a:p>
      </dgm:t>
    </dgm:pt>
    <dgm:pt modelId="{E7B71541-60EE-47CA-8A6F-CB5FA6FF0E50}" type="parTrans" cxnId="{98F85459-2036-4330-874F-3932921D24AD}">
      <dgm:prSet/>
      <dgm:spPr/>
      <dgm:t>
        <a:bodyPr/>
        <a:lstStyle/>
        <a:p>
          <a:endParaRPr lang="en-US"/>
        </a:p>
      </dgm:t>
    </dgm:pt>
    <dgm:pt modelId="{53EE8BBD-5478-4984-A87C-FDDF863F8A8D}" type="sibTrans" cxnId="{98F85459-2036-4330-874F-3932921D24AD}">
      <dgm:prSet/>
      <dgm:spPr/>
      <dgm:t>
        <a:bodyPr/>
        <a:lstStyle/>
        <a:p>
          <a:endParaRPr lang="en-US"/>
        </a:p>
      </dgm:t>
    </dgm:pt>
    <dgm:pt modelId="{A7D22862-333C-444E-A7DC-949E4F0C7DEA}">
      <dgm:prSet custT="1"/>
      <dgm:spPr/>
      <dgm:t>
        <a:bodyPr/>
        <a:lstStyle/>
        <a:p>
          <a:pPr rtl="0"/>
          <a:r>
            <a:rPr lang="en-GB" sz="2800" b="1" dirty="0" err="1" smtClean="0"/>
            <a:t>Eviews</a:t>
          </a:r>
          <a:r>
            <a:rPr lang="en-GB" sz="2800" b="1" dirty="0" smtClean="0"/>
            <a:t> software</a:t>
          </a:r>
          <a:endParaRPr lang="en-US" sz="2800" dirty="0"/>
        </a:p>
      </dgm:t>
    </dgm:pt>
    <dgm:pt modelId="{D7B61261-0D6F-4C18-AFA1-4C7F02F91FFB}" type="parTrans" cxnId="{09EBE356-3B3D-4B27-A9CD-E5EF5BF0573A}">
      <dgm:prSet/>
      <dgm:spPr/>
      <dgm:t>
        <a:bodyPr/>
        <a:lstStyle/>
        <a:p>
          <a:endParaRPr lang="en-US"/>
        </a:p>
      </dgm:t>
    </dgm:pt>
    <dgm:pt modelId="{0437B00B-1C3E-4301-87A1-D8A60D8064C5}" type="sibTrans" cxnId="{09EBE356-3B3D-4B27-A9CD-E5EF5BF0573A}">
      <dgm:prSet/>
      <dgm:spPr/>
      <dgm:t>
        <a:bodyPr/>
        <a:lstStyle/>
        <a:p>
          <a:endParaRPr lang="en-US"/>
        </a:p>
      </dgm:t>
    </dgm:pt>
    <dgm:pt modelId="{E40DECD0-ACE9-499A-B1F1-56EA933104A1}">
      <dgm:prSet custT="1"/>
      <dgm:spPr/>
      <dgm:t>
        <a:bodyPr/>
        <a:lstStyle/>
        <a:p>
          <a:pPr rtl="0"/>
          <a:r>
            <a:rPr lang="en-GB" sz="2800" b="1" dirty="0" smtClean="0"/>
            <a:t>SPSS software</a:t>
          </a:r>
          <a:endParaRPr lang="en-US" sz="2800" dirty="0"/>
        </a:p>
      </dgm:t>
    </dgm:pt>
    <dgm:pt modelId="{F1929B37-4D64-4999-9EEF-1024E29E968D}" type="parTrans" cxnId="{883B05B9-D6FB-46D8-B975-B082A26BF92E}">
      <dgm:prSet/>
      <dgm:spPr/>
      <dgm:t>
        <a:bodyPr/>
        <a:lstStyle/>
        <a:p>
          <a:endParaRPr lang="en-US"/>
        </a:p>
      </dgm:t>
    </dgm:pt>
    <dgm:pt modelId="{BC5E8AE9-23B3-46F7-B504-8B67810734EE}" type="sibTrans" cxnId="{883B05B9-D6FB-46D8-B975-B082A26BF92E}">
      <dgm:prSet/>
      <dgm:spPr/>
      <dgm:t>
        <a:bodyPr/>
        <a:lstStyle/>
        <a:p>
          <a:endParaRPr lang="en-US"/>
        </a:p>
      </dgm:t>
    </dgm:pt>
    <dgm:pt modelId="{3584176F-65FF-46D9-B0C3-CCC504EE2AE7}">
      <dgm:prSet custT="1"/>
      <dgm:spPr/>
      <dgm:t>
        <a:bodyPr/>
        <a:lstStyle/>
        <a:p>
          <a:pPr rtl="0"/>
          <a:r>
            <a:rPr lang="en-GB" sz="2400" b="1" dirty="0" smtClean="0"/>
            <a:t>STATA software</a:t>
          </a:r>
          <a:endParaRPr lang="en-US" sz="2400" dirty="0"/>
        </a:p>
      </dgm:t>
    </dgm:pt>
    <dgm:pt modelId="{95E6CFC9-1DEF-4253-B12D-307A9CDFBB0A}" type="parTrans" cxnId="{C2A245E4-12A9-41E7-AF96-A39F2C5272F3}">
      <dgm:prSet/>
      <dgm:spPr/>
      <dgm:t>
        <a:bodyPr/>
        <a:lstStyle/>
        <a:p>
          <a:endParaRPr lang="en-US"/>
        </a:p>
      </dgm:t>
    </dgm:pt>
    <dgm:pt modelId="{CBF80A8E-90BC-47B4-8652-FD86547CF7B6}" type="sibTrans" cxnId="{C2A245E4-12A9-41E7-AF96-A39F2C5272F3}">
      <dgm:prSet/>
      <dgm:spPr/>
      <dgm:t>
        <a:bodyPr/>
        <a:lstStyle/>
        <a:p>
          <a:endParaRPr lang="en-US"/>
        </a:p>
      </dgm:t>
    </dgm:pt>
    <dgm:pt modelId="{CD1E790E-38DD-43AE-9AA3-00CE16342D1D}">
      <dgm:prSet custT="1"/>
      <dgm:spPr/>
      <dgm:t>
        <a:bodyPr/>
        <a:lstStyle/>
        <a:p>
          <a:pPr rtl="0"/>
          <a:r>
            <a:rPr lang="en-US" sz="2400" b="1" dirty="0" err="1" smtClean="0"/>
            <a:t>Matlab</a:t>
          </a:r>
          <a:r>
            <a:rPr lang="en-US" sz="2400" b="1" dirty="0" smtClean="0"/>
            <a:t> software</a:t>
          </a:r>
          <a:endParaRPr lang="en-US" sz="2400" dirty="0"/>
        </a:p>
      </dgm:t>
    </dgm:pt>
    <dgm:pt modelId="{DB677F31-0912-4DC1-A8FE-04A04A2DC656}" type="parTrans" cxnId="{B1F7B5FB-7DE0-40A9-A1BC-092A6A3B36B9}">
      <dgm:prSet/>
      <dgm:spPr/>
      <dgm:t>
        <a:bodyPr/>
        <a:lstStyle/>
        <a:p>
          <a:endParaRPr lang="en-US"/>
        </a:p>
      </dgm:t>
    </dgm:pt>
    <dgm:pt modelId="{ED0C0C42-79EE-4E31-96B4-5AF12EDEF3CB}" type="sibTrans" cxnId="{B1F7B5FB-7DE0-40A9-A1BC-092A6A3B36B9}">
      <dgm:prSet/>
      <dgm:spPr/>
      <dgm:t>
        <a:bodyPr/>
        <a:lstStyle/>
        <a:p>
          <a:endParaRPr lang="en-US"/>
        </a:p>
      </dgm:t>
    </dgm:pt>
    <dgm:pt modelId="{EB1AF413-4525-4258-8F63-931B538749F0}" type="pres">
      <dgm:prSet presAssocID="{B82D1034-8E0F-464D-B392-5107DF40C3AE}" presName="Name0" presStyleCnt="0">
        <dgm:presLayoutVars>
          <dgm:dir/>
          <dgm:animLvl val="lvl"/>
          <dgm:resizeHandles val="exact"/>
        </dgm:presLayoutVars>
      </dgm:prSet>
      <dgm:spPr/>
      <dgm:t>
        <a:bodyPr/>
        <a:lstStyle/>
        <a:p>
          <a:endParaRPr lang="en-US"/>
        </a:p>
      </dgm:t>
    </dgm:pt>
    <dgm:pt modelId="{BD0EF0A9-1865-481D-9BB5-2E760DA85AD3}" type="pres">
      <dgm:prSet presAssocID="{1074BD3B-7A89-4317-AF88-0502932469B7}" presName="linNode" presStyleCnt="0"/>
      <dgm:spPr/>
    </dgm:pt>
    <dgm:pt modelId="{6BADA705-81A0-4E51-97DF-056942DF46D0}" type="pres">
      <dgm:prSet presAssocID="{1074BD3B-7A89-4317-AF88-0502932469B7}" presName="parentText" presStyleLbl="node1" presStyleIdx="0" presStyleCnt="9" custScaleX="277778">
        <dgm:presLayoutVars>
          <dgm:chMax val="1"/>
          <dgm:bulletEnabled val="1"/>
        </dgm:presLayoutVars>
      </dgm:prSet>
      <dgm:spPr/>
      <dgm:t>
        <a:bodyPr/>
        <a:lstStyle/>
        <a:p>
          <a:endParaRPr lang="en-US"/>
        </a:p>
      </dgm:t>
    </dgm:pt>
    <dgm:pt modelId="{AF5BDCC1-24CA-4F74-A5EF-8EC0F13254AB}" type="pres">
      <dgm:prSet presAssocID="{27B702BB-8C4A-4B0A-9151-AA908BC61F37}" presName="sp" presStyleCnt="0"/>
      <dgm:spPr/>
    </dgm:pt>
    <dgm:pt modelId="{CD8CE6B7-FDF9-46F7-8BD9-182872E89C32}" type="pres">
      <dgm:prSet presAssocID="{34E732FC-1AB8-4E13-B98B-6460A377B78C}" presName="linNode" presStyleCnt="0"/>
      <dgm:spPr/>
    </dgm:pt>
    <dgm:pt modelId="{C00496A0-A074-4C98-BCE8-1E152A35CCDC}" type="pres">
      <dgm:prSet presAssocID="{34E732FC-1AB8-4E13-B98B-6460A377B78C}" presName="parentText" presStyleLbl="node1" presStyleIdx="1" presStyleCnt="9" custScaleX="277778" custLinFactNeighborX="2590" custLinFactNeighborY="-5288">
        <dgm:presLayoutVars>
          <dgm:chMax val="1"/>
          <dgm:bulletEnabled val="1"/>
        </dgm:presLayoutVars>
      </dgm:prSet>
      <dgm:spPr/>
      <dgm:t>
        <a:bodyPr/>
        <a:lstStyle/>
        <a:p>
          <a:endParaRPr lang="en-US"/>
        </a:p>
      </dgm:t>
    </dgm:pt>
    <dgm:pt modelId="{F4A030D3-EF5B-405D-9911-9AA39AEA7F97}" type="pres">
      <dgm:prSet presAssocID="{FECFC00C-5B1F-4125-8C5D-E52BF0EBD284}" presName="sp" presStyleCnt="0"/>
      <dgm:spPr/>
    </dgm:pt>
    <dgm:pt modelId="{E2EF8C46-3CEA-41E9-9F4B-27A31E0A583A}" type="pres">
      <dgm:prSet presAssocID="{32447F0A-911A-458C-9F63-27160365F379}" presName="linNode" presStyleCnt="0"/>
      <dgm:spPr/>
    </dgm:pt>
    <dgm:pt modelId="{60148636-2CC8-4DEF-8204-E2141E3D2320}" type="pres">
      <dgm:prSet presAssocID="{32447F0A-911A-458C-9F63-27160365F379}" presName="parentText" presStyleLbl="node1" presStyleIdx="2" presStyleCnt="9" custScaleX="277778">
        <dgm:presLayoutVars>
          <dgm:chMax val="1"/>
          <dgm:bulletEnabled val="1"/>
        </dgm:presLayoutVars>
      </dgm:prSet>
      <dgm:spPr/>
      <dgm:t>
        <a:bodyPr/>
        <a:lstStyle/>
        <a:p>
          <a:endParaRPr lang="en-US"/>
        </a:p>
      </dgm:t>
    </dgm:pt>
    <dgm:pt modelId="{3CC759F7-C81D-4C60-8E9D-F79CF7E3D396}" type="pres">
      <dgm:prSet presAssocID="{07155E1B-A0F7-42BD-A89A-5BB92E37BD11}" presName="sp" presStyleCnt="0"/>
      <dgm:spPr/>
    </dgm:pt>
    <dgm:pt modelId="{3F25FAEC-4887-404A-AE5D-61D28B8C40E8}" type="pres">
      <dgm:prSet presAssocID="{35245B89-2A4A-446B-B8F2-E10D17C7A4CF}" presName="linNode" presStyleCnt="0"/>
      <dgm:spPr/>
    </dgm:pt>
    <dgm:pt modelId="{5A177E00-C361-42B8-B29F-C993BE2725F8}" type="pres">
      <dgm:prSet presAssocID="{35245B89-2A4A-446B-B8F2-E10D17C7A4CF}" presName="parentText" presStyleLbl="node1" presStyleIdx="3" presStyleCnt="9" custScaleX="277778">
        <dgm:presLayoutVars>
          <dgm:chMax val="1"/>
          <dgm:bulletEnabled val="1"/>
        </dgm:presLayoutVars>
      </dgm:prSet>
      <dgm:spPr/>
      <dgm:t>
        <a:bodyPr/>
        <a:lstStyle/>
        <a:p>
          <a:endParaRPr lang="en-US"/>
        </a:p>
      </dgm:t>
    </dgm:pt>
    <dgm:pt modelId="{6D81EB52-A9A6-4214-9DB6-29BCAEC32F18}" type="pres">
      <dgm:prSet presAssocID="{87E4E111-B924-48B1-AD3F-7D7BEFC41DCC}" presName="sp" presStyleCnt="0"/>
      <dgm:spPr/>
    </dgm:pt>
    <dgm:pt modelId="{A395EA43-E44D-475F-B8D2-291FB9C2556B}" type="pres">
      <dgm:prSet presAssocID="{61C14376-AEF4-4BD8-A7AD-EAC4632FD3A7}" presName="linNode" presStyleCnt="0"/>
      <dgm:spPr/>
    </dgm:pt>
    <dgm:pt modelId="{5D6CC4DA-9271-4668-BAE4-4760D3FE8587}" type="pres">
      <dgm:prSet presAssocID="{61C14376-AEF4-4BD8-A7AD-EAC4632FD3A7}" presName="parentText" presStyleLbl="node1" presStyleIdx="4" presStyleCnt="9" custScaleX="277778">
        <dgm:presLayoutVars>
          <dgm:chMax val="1"/>
          <dgm:bulletEnabled val="1"/>
        </dgm:presLayoutVars>
      </dgm:prSet>
      <dgm:spPr/>
      <dgm:t>
        <a:bodyPr/>
        <a:lstStyle/>
        <a:p>
          <a:endParaRPr lang="en-US"/>
        </a:p>
      </dgm:t>
    </dgm:pt>
    <dgm:pt modelId="{10F71891-4B34-4E2E-A0B9-E3E968C55D00}" type="pres">
      <dgm:prSet presAssocID="{53EE8BBD-5478-4984-A87C-FDDF863F8A8D}" presName="sp" presStyleCnt="0"/>
      <dgm:spPr/>
    </dgm:pt>
    <dgm:pt modelId="{CEEA2D1D-43E1-41F5-9936-C6423BA9DB9F}" type="pres">
      <dgm:prSet presAssocID="{A7D22862-333C-444E-A7DC-949E4F0C7DEA}" presName="linNode" presStyleCnt="0"/>
      <dgm:spPr/>
    </dgm:pt>
    <dgm:pt modelId="{08D60EC2-98F5-4641-A940-5A29A6737EDB}" type="pres">
      <dgm:prSet presAssocID="{A7D22862-333C-444E-A7DC-949E4F0C7DEA}" presName="parentText" presStyleLbl="node1" presStyleIdx="5" presStyleCnt="9" custScaleX="277778">
        <dgm:presLayoutVars>
          <dgm:chMax val="1"/>
          <dgm:bulletEnabled val="1"/>
        </dgm:presLayoutVars>
      </dgm:prSet>
      <dgm:spPr/>
      <dgm:t>
        <a:bodyPr/>
        <a:lstStyle/>
        <a:p>
          <a:endParaRPr lang="en-US"/>
        </a:p>
      </dgm:t>
    </dgm:pt>
    <dgm:pt modelId="{239254A5-0C5C-41DE-87FD-D67FEB0A2722}" type="pres">
      <dgm:prSet presAssocID="{0437B00B-1C3E-4301-87A1-D8A60D8064C5}" presName="sp" presStyleCnt="0"/>
      <dgm:spPr/>
    </dgm:pt>
    <dgm:pt modelId="{69B4C749-690D-47E6-A297-31F8647A1115}" type="pres">
      <dgm:prSet presAssocID="{E40DECD0-ACE9-499A-B1F1-56EA933104A1}" presName="linNode" presStyleCnt="0"/>
      <dgm:spPr/>
    </dgm:pt>
    <dgm:pt modelId="{63F838C1-7EEA-492B-9D30-75F3B3F50F59}" type="pres">
      <dgm:prSet presAssocID="{E40DECD0-ACE9-499A-B1F1-56EA933104A1}" presName="parentText" presStyleLbl="node1" presStyleIdx="6" presStyleCnt="9" custScaleX="277778">
        <dgm:presLayoutVars>
          <dgm:chMax val="1"/>
          <dgm:bulletEnabled val="1"/>
        </dgm:presLayoutVars>
      </dgm:prSet>
      <dgm:spPr/>
      <dgm:t>
        <a:bodyPr/>
        <a:lstStyle/>
        <a:p>
          <a:endParaRPr lang="en-US"/>
        </a:p>
      </dgm:t>
    </dgm:pt>
    <dgm:pt modelId="{E30A22D0-7F0D-4299-BD55-283F07A6E5D4}" type="pres">
      <dgm:prSet presAssocID="{BC5E8AE9-23B3-46F7-B504-8B67810734EE}" presName="sp" presStyleCnt="0"/>
      <dgm:spPr/>
    </dgm:pt>
    <dgm:pt modelId="{C90E8A05-F549-4999-ACEA-768BF7040EFE}" type="pres">
      <dgm:prSet presAssocID="{3584176F-65FF-46D9-B0C3-CCC504EE2AE7}" presName="linNode" presStyleCnt="0"/>
      <dgm:spPr/>
    </dgm:pt>
    <dgm:pt modelId="{5CABE6AE-91DA-45E4-9155-1437A1A25A0D}" type="pres">
      <dgm:prSet presAssocID="{3584176F-65FF-46D9-B0C3-CCC504EE2AE7}" presName="parentText" presStyleLbl="node1" presStyleIdx="7" presStyleCnt="9" custScaleX="277778">
        <dgm:presLayoutVars>
          <dgm:chMax val="1"/>
          <dgm:bulletEnabled val="1"/>
        </dgm:presLayoutVars>
      </dgm:prSet>
      <dgm:spPr/>
      <dgm:t>
        <a:bodyPr/>
        <a:lstStyle/>
        <a:p>
          <a:endParaRPr lang="en-US"/>
        </a:p>
      </dgm:t>
    </dgm:pt>
    <dgm:pt modelId="{09FC85EA-550C-4567-B2CB-F5B5026B6A14}" type="pres">
      <dgm:prSet presAssocID="{CBF80A8E-90BC-47B4-8652-FD86547CF7B6}" presName="sp" presStyleCnt="0"/>
      <dgm:spPr/>
    </dgm:pt>
    <dgm:pt modelId="{FE8EEB04-E1A9-4A15-800D-F4644AE189BA}" type="pres">
      <dgm:prSet presAssocID="{CD1E790E-38DD-43AE-9AA3-00CE16342D1D}" presName="linNode" presStyleCnt="0"/>
      <dgm:spPr/>
    </dgm:pt>
    <dgm:pt modelId="{BFBCE37C-E71E-49B7-9355-6AA135B68E8C}" type="pres">
      <dgm:prSet presAssocID="{CD1E790E-38DD-43AE-9AA3-00CE16342D1D}" presName="parentText" presStyleLbl="node1" presStyleIdx="8" presStyleCnt="9" custScaleX="277778">
        <dgm:presLayoutVars>
          <dgm:chMax val="1"/>
          <dgm:bulletEnabled val="1"/>
        </dgm:presLayoutVars>
      </dgm:prSet>
      <dgm:spPr/>
      <dgm:t>
        <a:bodyPr/>
        <a:lstStyle/>
        <a:p>
          <a:endParaRPr lang="en-US"/>
        </a:p>
      </dgm:t>
    </dgm:pt>
  </dgm:ptLst>
  <dgm:cxnLst>
    <dgm:cxn modelId="{D1FB3BF1-9BDF-4A08-9B84-4FE097ACA3E3}" type="presOf" srcId="{3584176F-65FF-46D9-B0C3-CCC504EE2AE7}" destId="{5CABE6AE-91DA-45E4-9155-1437A1A25A0D}" srcOrd="0" destOrd="0" presId="urn:microsoft.com/office/officeart/2005/8/layout/vList5"/>
    <dgm:cxn modelId="{36F2228C-FE09-4705-8AF5-E5F6E3EA5410}" type="presOf" srcId="{CD1E790E-38DD-43AE-9AA3-00CE16342D1D}" destId="{BFBCE37C-E71E-49B7-9355-6AA135B68E8C}" srcOrd="0" destOrd="0" presId="urn:microsoft.com/office/officeart/2005/8/layout/vList5"/>
    <dgm:cxn modelId="{048E9EBD-B04C-47AF-99F6-751BCC6705BF}" srcId="{B82D1034-8E0F-464D-B392-5107DF40C3AE}" destId="{32447F0A-911A-458C-9F63-27160365F379}" srcOrd="2" destOrd="0" parTransId="{0DA7D85B-B90E-420F-93A2-A6D6FB837943}" sibTransId="{07155E1B-A0F7-42BD-A89A-5BB92E37BD11}"/>
    <dgm:cxn modelId="{0CFDF4C4-7939-488B-AA6B-FBDDC5C1D39A}" type="presOf" srcId="{34E732FC-1AB8-4E13-B98B-6460A377B78C}" destId="{C00496A0-A074-4C98-BCE8-1E152A35CCDC}" srcOrd="0" destOrd="0" presId="urn:microsoft.com/office/officeart/2005/8/layout/vList5"/>
    <dgm:cxn modelId="{09EBE356-3B3D-4B27-A9CD-E5EF5BF0573A}" srcId="{B82D1034-8E0F-464D-B392-5107DF40C3AE}" destId="{A7D22862-333C-444E-A7DC-949E4F0C7DEA}" srcOrd="5" destOrd="0" parTransId="{D7B61261-0D6F-4C18-AFA1-4C7F02F91FFB}" sibTransId="{0437B00B-1C3E-4301-87A1-D8A60D8064C5}"/>
    <dgm:cxn modelId="{C2A245E4-12A9-41E7-AF96-A39F2C5272F3}" srcId="{B82D1034-8E0F-464D-B392-5107DF40C3AE}" destId="{3584176F-65FF-46D9-B0C3-CCC504EE2AE7}" srcOrd="7" destOrd="0" parTransId="{95E6CFC9-1DEF-4253-B12D-307A9CDFBB0A}" sibTransId="{CBF80A8E-90BC-47B4-8652-FD86547CF7B6}"/>
    <dgm:cxn modelId="{845061A4-2A81-45F8-ABA4-2F38FBB29BE3}" type="presOf" srcId="{61C14376-AEF4-4BD8-A7AD-EAC4632FD3A7}" destId="{5D6CC4DA-9271-4668-BAE4-4760D3FE8587}" srcOrd="0" destOrd="0" presId="urn:microsoft.com/office/officeart/2005/8/layout/vList5"/>
    <dgm:cxn modelId="{25FDF674-C74E-47C0-918A-7EE5C1807498}" type="presOf" srcId="{1074BD3B-7A89-4317-AF88-0502932469B7}" destId="{6BADA705-81A0-4E51-97DF-056942DF46D0}" srcOrd="0" destOrd="0" presId="urn:microsoft.com/office/officeart/2005/8/layout/vList5"/>
    <dgm:cxn modelId="{F44DAC8C-AD2B-4FAF-BB28-5366CB51F69A}" srcId="{B82D1034-8E0F-464D-B392-5107DF40C3AE}" destId="{34E732FC-1AB8-4E13-B98B-6460A377B78C}" srcOrd="1" destOrd="0" parTransId="{15042B28-625C-4EA6-A888-79B5F9619C30}" sibTransId="{FECFC00C-5B1F-4125-8C5D-E52BF0EBD284}"/>
    <dgm:cxn modelId="{656C7534-E749-448C-89C8-A7DD5669D8BF}" srcId="{B82D1034-8E0F-464D-B392-5107DF40C3AE}" destId="{1074BD3B-7A89-4317-AF88-0502932469B7}" srcOrd="0" destOrd="0" parTransId="{2CDAD312-798E-4762-B1B0-381E33AE66E5}" sibTransId="{27B702BB-8C4A-4B0A-9151-AA908BC61F37}"/>
    <dgm:cxn modelId="{883B05B9-D6FB-46D8-B975-B082A26BF92E}" srcId="{B82D1034-8E0F-464D-B392-5107DF40C3AE}" destId="{E40DECD0-ACE9-499A-B1F1-56EA933104A1}" srcOrd="6" destOrd="0" parTransId="{F1929B37-4D64-4999-9EEF-1024E29E968D}" sibTransId="{BC5E8AE9-23B3-46F7-B504-8B67810734EE}"/>
    <dgm:cxn modelId="{726DCFF1-8307-4206-BB09-F1C071AEEE7C}" type="presOf" srcId="{B82D1034-8E0F-464D-B392-5107DF40C3AE}" destId="{EB1AF413-4525-4258-8F63-931B538749F0}" srcOrd="0" destOrd="0" presId="urn:microsoft.com/office/officeart/2005/8/layout/vList5"/>
    <dgm:cxn modelId="{8D6A720F-D56B-4AB7-BD76-237AC2EDA31C}" srcId="{B82D1034-8E0F-464D-B392-5107DF40C3AE}" destId="{35245B89-2A4A-446B-B8F2-E10D17C7A4CF}" srcOrd="3" destOrd="0" parTransId="{ACB7DCA3-F04C-4EE1-8B72-3F226C38D357}" sibTransId="{87E4E111-B924-48B1-AD3F-7D7BEFC41DCC}"/>
    <dgm:cxn modelId="{EC762AE6-60D8-4F0B-A355-1187BC64ED04}" type="presOf" srcId="{35245B89-2A4A-446B-B8F2-E10D17C7A4CF}" destId="{5A177E00-C361-42B8-B29F-C993BE2725F8}" srcOrd="0" destOrd="0" presId="urn:microsoft.com/office/officeart/2005/8/layout/vList5"/>
    <dgm:cxn modelId="{B1F7B5FB-7DE0-40A9-A1BC-092A6A3B36B9}" srcId="{B82D1034-8E0F-464D-B392-5107DF40C3AE}" destId="{CD1E790E-38DD-43AE-9AA3-00CE16342D1D}" srcOrd="8" destOrd="0" parTransId="{DB677F31-0912-4DC1-A8FE-04A04A2DC656}" sibTransId="{ED0C0C42-79EE-4E31-96B4-5AF12EDEF3CB}"/>
    <dgm:cxn modelId="{98F85459-2036-4330-874F-3932921D24AD}" srcId="{B82D1034-8E0F-464D-B392-5107DF40C3AE}" destId="{61C14376-AEF4-4BD8-A7AD-EAC4632FD3A7}" srcOrd="4" destOrd="0" parTransId="{E7B71541-60EE-47CA-8A6F-CB5FA6FF0E50}" sibTransId="{53EE8BBD-5478-4984-A87C-FDDF863F8A8D}"/>
    <dgm:cxn modelId="{C71BB063-1699-4DEA-B03B-6FE0A98CFAFD}" type="presOf" srcId="{A7D22862-333C-444E-A7DC-949E4F0C7DEA}" destId="{08D60EC2-98F5-4641-A940-5A29A6737EDB}" srcOrd="0" destOrd="0" presId="urn:microsoft.com/office/officeart/2005/8/layout/vList5"/>
    <dgm:cxn modelId="{83E9D116-6635-46A7-9B22-F4CEC13FE32F}" type="presOf" srcId="{E40DECD0-ACE9-499A-B1F1-56EA933104A1}" destId="{63F838C1-7EEA-492B-9D30-75F3B3F50F59}" srcOrd="0" destOrd="0" presId="urn:microsoft.com/office/officeart/2005/8/layout/vList5"/>
    <dgm:cxn modelId="{7791D830-5B67-4177-A70D-5982694B7A33}" type="presOf" srcId="{32447F0A-911A-458C-9F63-27160365F379}" destId="{60148636-2CC8-4DEF-8204-E2141E3D2320}" srcOrd="0" destOrd="0" presId="urn:microsoft.com/office/officeart/2005/8/layout/vList5"/>
    <dgm:cxn modelId="{35FCC8FF-3556-4C4D-9D7B-1AC8EAE703AF}" type="presParOf" srcId="{EB1AF413-4525-4258-8F63-931B538749F0}" destId="{BD0EF0A9-1865-481D-9BB5-2E760DA85AD3}" srcOrd="0" destOrd="0" presId="urn:microsoft.com/office/officeart/2005/8/layout/vList5"/>
    <dgm:cxn modelId="{CA8F03C0-F2AB-462B-81D1-22B521FD57C0}" type="presParOf" srcId="{BD0EF0A9-1865-481D-9BB5-2E760DA85AD3}" destId="{6BADA705-81A0-4E51-97DF-056942DF46D0}" srcOrd="0" destOrd="0" presId="urn:microsoft.com/office/officeart/2005/8/layout/vList5"/>
    <dgm:cxn modelId="{08305D58-CD81-42CD-948E-6293368D81E2}" type="presParOf" srcId="{EB1AF413-4525-4258-8F63-931B538749F0}" destId="{AF5BDCC1-24CA-4F74-A5EF-8EC0F13254AB}" srcOrd="1" destOrd="0" presId="urn:microsoft.com/office/officeart/2005/8/layout/vList5"/>
    <dgm:cxn modelId="{C0F34B48-45CC-448B-80C5-05C987FD14D7}" type="presParOf" srcId="{EB1AF413-4525-4258-8F63-931B538749F0}" destId="{CD8CE6B7-FDF9-46F7-8BD9-182872E89C32}" srcOrd="2" destOrd="0" presId="urn:microsoft.com/office/officeart/2005/8/layout/vList5"/>
    <dgm:cxn modelId="{E8307E37-A517-4139-ADF6-31778A815C2C}" type="presParOf" srcId="{CD8CE6B7-FDF9-46F7-8BD9-182872E89C32}" destId="{C00496A0-A074-4C98-BCE8-1E152A35CCDC}" srcOrd="0" destOrd="0" presId="urn:microsoft.com/office/officeart/2005/8/layout/vList5"/>
    <dgm:cxn modelId="{3C5239A9-D895-4CCC-BD44-F95D7DB6EF55}" type="presParOf" srcId="{EB1AF413-4525-4258-8F63-931B538749F0}" destId="{F4A030D3-EF5B-405D-9911-9AA39AEA7F97}" srcOrd="3" destOrd="0" presId="urn:microsoft.com/office/officeart/2005/8/layout/vList5"/>
    <dgm:cxn modelId="{01F8211F-5168-4394-9D1D-10C38848D27B}" type="presParOf" srcId="{EB1AF413-4525-4258-8F63-931B538749F0}" destId="{E2EF8C46-3CEA-41E9-9F4B-27A31E0A583A}" srcOrd="4" destOrd="0" presId="urn:microsoft.com/office/officeart/2005/8/layout/vList5"/>
    <dgm:cxn modelId="{964C6E5B-7D4E-4679-BFED-A4CACC052BC0}" type="presParOf" srcId="{E2EF8C46-3CEA-41E9-9F4B-27A31E0A583A}" destId="{60148636-2CC8-4DEF-8204-E2141E3D2320}" srcOrd="0" destOrd="0" presId="urn:microsoft.com/office/officeart/2005/8/layout/vList5"/>
    <dgm:cxn modelId="{562412C1-5BC9-43AD-AD92-0AAC6A0F4E28}" type="presParOf" srcId="{EB1AF413-4525-4258-8F63-931B538749F0}" destId="{3CC759F7-C81D-4C60-8E9D-F79CF7E3D396}" srcOrd="5" destOrd="0" presId="urn:microsoft.com/office/officeart/2005/8/layout/vList5"/>
    <dgm:cxn modelId="{29B56B06-66CC-4022-AC77-6DEEDC51C2C6}" type="presParOf" srcId="{EB1AF413-4525-4258-8F63-931B538749F0}" destId="{3F25FAEC-4887-404A-AE5D-61D28B8C40E8}" srcOrd="6" destOrd="0" presId="urn:microsoft.com/office/officeart/2005/8/layout/vList5"/>
    <dgm:cxn modelId="{B223CAC2-1580-4C7E-8354-4ABBDAC72121}" type="presParOf" srcId="{3F25FAEC-4887-404A-AE5D-61D28B8C40E8}" destId="{5A177E00-C361-42B8-B29F-C993BE2725F8}" srcOrd="0" destOrd="0" presId="urn:microsoft.com/office/officeart/2005/8/layout/vList5"/>
    <dgm:cxn modelId="{2CCBD423-CF61-4123-91F9-ABD4EFF84681}" type="presParOf" srcId="{EB1AF413-4525-4258-8F63-931B538749F0}" destId="{6D81EB52-A9A6-4214-9DB6-29BCAEC32F18}" srcOrd="7" destOrd="0" presId="urn:microsoft.com/office/officeart/2005/8/layout/vList5"/>
    <dgm:cxn modelId="{A1FC3159-D769-4712-A3C6-5E65FF3BD14A}" type="presParOf" srcId="{EB1AF413-4525-4258-8F63-931B538749F0}" destId="{A395EA43-E44D-475F-B8D2-291FB9C2556B}" srcOrd="8" destOrd="0" presId="urn:microsoft.com/office/officeart/2005/8/layout/vList5"/>
    <dgm:cxn modelId="{35F9FC82-DE63-4237-A515-694EA99EAEF8}" type="presParOf" srcId="{A395EA43-E44D-475F-B8D2-291FB9C2556B}" destId="{5D6CC4DA-9271-4668-BAE4-4760D3FE8587}" srcOrd="0" destOrd="0" presId="urn:microsoft.com/office/officeart/2005/8/layout/vList5"/>
    <dgm:cxn modelId="{795BAD8E-9D15-4ED9-96A6-CB34778BEDF5}" type="presParOf" srcId="{EB1AF413-4525-4258-8F63-931B538749F0}" destId="{10F71891-4B34-4E2E-A0B9-E3E968C55D00}" srcOrd="9" destOrd="0" presId="urn:microsoft.com/office/officeart/2005/8/layout/vList5"/>
    <dgm:cxn modelId="{EBCF3D48-603D-4A51-B293-7F348CA6031B}" type="presParOf" srcId="{EB1AF413-4525-4258-8F63-931B538749F0}" destId="{CEEA2D1D-43E1-41F5-9936-C6423BA9DB9F}" srcOrd="10" destOrd="0" presId="urn:microsoft.com/office/officeart/2005/8/layout/vList5"/>
    <dgm:cxn modelId="{FDC847CA-B854-4400-BA7A-208A5AFACEDB}" type="presParOf" srcId="{CEEA2D1D-43E1-41F5-9936-C6423BA9DB9F}" destId="{08D60EC2-98F5-4641-A940-5A29A6737EDB}" srcOrd="0" destOrd="0" presId="urn:microsoft.com/office/officeart/2005/8/layout/vList5"/>
    <dgm:cxn modelId="{9846C09C-4607-4BFB-AFA2-AAE71327B7B4}" type="presParOf" srcId="{EB1AF413-4525-4258-8F63-931B538749F0}" destId="{239254A5-0C5C-41DE-87FD-D67FEB0A2722}" srcOrd="11" destOrd="0" presId="urn:microsoft.com/office/officeart/2005/8/layout/vList5"/>
    <dgm:cxn modelId="{0F63FED7-EEF3-4EF4-856D-C1FF15AC5D99}" type="presParOf" srcId="{EB1AF413-4525-4258-8F63-931B538749F0}" destId="{69B4C749-690D-47E6-A297-31F8647A1115}" srcOrd="12" destOrd="0" presId="urn:microsoft.com/office/officeart/2005/8/layout/vList5"/>
    <dgm:cxn modelId="{40751F0B-3FBF-4FF6-B374-C0826CD34023}" type="presParOf" srcId="{69B4C749-690D-47E6-A297-31F8647A1115}" destId="{63F838C1-7EEA-492B-9D30-75F3B3F50F59}" srcOrd="0" destOrd="0" presId="urn:microsoft.com/office/officeart/2005/8/layout/vList5"/>
    <dgm:cxn modelId="{217879A0-84D4-4FC1-81A3-CA04352C7312}" type="presParOf" srcId="{EB1AF413-4525-4258-8F63-931B538749F0}" destId="{E30A22D0-7F0D-4299-BD55-283F07A6E5D4}" srcOrd="13" destOrd="0" presId="urn:microsoft.com/office/officeart/2005/8/layout/vList5"/>
    <dgm:cxn modelId="{409B23A1-2451-4F8C-AA23-1C013D78AE0D}" type="presParOf" srcId="{EB1AF413-4525-4258-8F63-931B538749F0}" destId="{C90E8A05-F549-4999-ACEA-768BF7040EFE}" srcOrd="14" destOrd="0" presId="urn:microsoft.com/office/officeart/2005/8/layout/vList5"/>
    <dgm:cxn modelId="{2DF522FE-7403-4CDB-B3D0-B58194F5CE54}" type="presParOf" srcId="{C90E8A05-F549-4999-ACEA-768BF7040EFE}" destId="{5CABE6AE-91DA-45E4-9155-1437A1A25A0D}" srcOrd="0" destOrd="0" presId="urn:microsoft.com/office/officeart/2005/8/layout/vList5"/>
    <dgm:cxn modelId="{7AC23CB3-220B-41A0-9C8D-CEC23DB2E087}" type="presParOf" srcId="{EB1AF413-4525-4258-8F63-931B538749F0}" destId="{09FC85EA-550C-4567-B2CB-F5B5026B6A14}" srcOrd="15" destOrd="0" presId="urn:microsoft.com/office/officeart/2005/8/layout/vList5"/>
    <dgm:cxn modelId="{EAC5E4E9-05DC-47C0-BE84-344002300D68}" type="presParOf" srcId="{EB1AF413-4525-4258-8F63-931B538749F0}" destId="{FE8EEB04-E1A9-4A15-800D-F4644AE189BA}" srcOrd="16" destOrd="0" presId="urn:microsoft.com/office/officeart/2005/8/layout/vList5"/>
    <dgm:cxn modelId="{3996DA19-058E-492C-B96D-EA584EBC9DB8}" type="presParOf" srcId="{FE8EEB04-E1A9-4A15-800D-F4644AE189BA}" destId="{BFBCE37C-E71E-49B7-9355-6AA135B68E8C}" srcOrd="0"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6E23CE50-4458-41D5-ADD4-410DB50259EC}" type="doc">
      <dgm:prSet loTypeId="urn:microsoft.com/office/officeart/2005/8/layout/pyramid3" loCatId="pyramid" qsTypeId="urn:microsoft.com/office/officeart/2005/8/quickstyle/simple1" qsCatId="simple" csTypeId="urn:microsoft.com/office/officeart/2005/8/colors/accent1_2" csCatId="accent1" phldr="1"/>
      <dgm:spPr/>
      <dgm:t>
        <a:bodyPr/>
        <a:lstStyle/>
        <a:p>
          <a:endParaRPr lang="en-US"/>
        </a:p>
      </dgm:t>
    </dgm:pt>
    <dgm:pt modelId="{13F5CA1B-A5D8-4184-9223-CE19149AA0EC}">
      <dgm:prSet custT="1"/>
      <dgm:spPr/>
      <dgm:t>
        <a:bodyPr/>
        <a:lstStyle/>
        <a:p>
          <a:pPr rtl="0"/>
          <a:r>
            <a:rPr lang="en-GB" sz="1800" dirty="0" smtClean="0"/>
            <a:t>Detergents, bar and toilet soaps</a:t>
          </a:r>
          <a:endParaRPr lang="en-US" sz="1800" dirty="0"/>
        </a:p>
      </dgm:t>
    </dgm:pt>
    <dgm:pt modelId="{295648A4-8C99-439F-A929-665A6DD07083}" type="parTrans" cxnId="{7CE852CA-360C-406E-BCC9-AD86E5B7E39E}">
      <dgm:prSet/>
      <dgm:spPr/>
      <dgm:t>
        <a:bodyPr/>
        <a:lstStyle/>
        <a:p>
          <a:endParaRPr lang="en-US"/>
        </a:p>
      </dgm:t>
    </dgm:pt>
    <dgm:pt modelId="{A9F01B97-D940-4EBF-A030-84730E1DC8C8}" type="sibTrans" cxnId="{7CE852CA-360C-406E-BCC9-AD86E5B7E39E}">
      <dgm:prSet/>
      <dgm:spPr/>
      <dgm:t>
        <a:bodyPr/>
        <a:lstStyle/>
        <a:p>
          <a:endParaRPr lang="en-US"/>
        </a:p>
      </dgm:t>
    </dgm:pt>
    <dgm:pt modelId="{2513235C-524C-4EDC-A16F-85C922CE4BA0}">
      <dgm:prSet custT="1"/>
      <dgm:spPr/>
      <dgm:t>
        <a:bodyPr/>
        <a:lstStyle/>
        <a:p>
          <a:pPr rtl="0"/>
          <a:r>
            <a:rPr lang="en-GB" sz="1600" dirty="0" smtClean="0"/>
            <a:t>Liquid soap, shampoo and car wash</a:t>
          </a:r>
          <a:endParaRPr lang="en-US" sz="1600" dirty="0"/>
        </a:p>
      </dgm:t>
    </dgm:pt>
    <dgm:pt modelId="{AB3E87D7-7036-474D-9A72-4B264A4743D3}" type="parTrans" cxnId="{9DA28EA4-987A-4C71-96B2-C5C91D22382C}">
      <dgm:prSet/>
      <dgm:spPr/>
      <dgm:t>
        <a:bodyPr/>
        <a:lstStyle/>
        <a:p>
          <a:endParaRPr lang="en-US"/>
        </a:p>
      </dgm:t>
    </dgm:pt>
    <dgm:pt modelId="{44E094BE-58A0-4761-8D9A-FE44C0219206}" type="sibTrans" cxnId="{9DA28EA4-987A-4C71-96B2-C5C91D22382C}">
      <dgm:prSet/>
      <dgm:spPr/>
      <dgm:t>
        <a:bodyPr/>
        <a:lstStyle/>
        <a:p>
          <a:endParaRPr lang="en-US"/>
        </a:p>
      </dgm:t>
    </dgm:pt>
    <dgm:pt modelId="{DBFA0A35-7C7F-4F62-A9D1-5C527E2B48C6}">
      <dgm:prSet custT="1"/>
      <dgm:spPr/>
      <dgm:t>
        <a:bodyPr/>
        <a:lstStyle/>
        <a:p>
          <a:pPr rtl="0"/>
          <a:r>
            <a:rPr lang="en-GB" sz="1400" dirty="0" smtClean="0"/>
            <a:t>Hair and body pomades</a:t>
          </a:r>
          <a:r>
            <a:rPr lang="en-US" sz="1400" dirty="0" smtClean="0"/>
            <a:t>,</a:t>
          </a:r>
          <a:r>
            <a:rPr lang="en-GB" sz="1400" dirty="0" smtClean="0"/>
            <a:t> </a:t>
          </a:r>
          <a:r>
            <a:rPr lang="en-GB" sz="1400" dirty="0" smtClean="0"/>
            <a:t>and </a:t>
          </a:r>
          <a:r>
            <a:rPr lang="en-GB" sz="1400" dirty="0" smtClean="0"/>
            <a:t> </a:t>
          </a:r>
          <a:r>
            <a:rPr lang="en-GB" sz="1400" dirty="0" smtClean="0"/>
            <a:t>creams</a:t>
          </a:r>
          <a:endParaRPr lang="en-US" sz="1400" dirty="0"/>
        </a:p>
      </dgm:t>
    </dgm:pt>
    <dgm:pt modelId="{2CAD8642-D909-4D1A-A426-551D2EC30D47}" type="parTrans" cxnId="{833227F3-8E61-4944-8637-F8EDD83145F0}">
      <dgm:prSet/>
      <dgm:spPr/>
      <dgm:t>
        <a:bodyPr/>
        <a:lstStyle/>
        <a:p>
          <a:endParaRPr lang="en-US"/>
        </a:p>
      </dgm:t>
    </dgm:pt>
    <dgm:pt modelId="{58918BAB-D9C3-48A4-B86A-442AB8CA3F5C}" type="sibTrans" cxnId="{833227F3-8E61-4944-8637-F8EDD83145F0}">
      <dgm:prSet/>
      <dgm:spPr/>
      <dgm:t>
        <a:bodyPr/>
        <a:lstStyle/>
        <a:p>
          <a:endParaRPr lang="en-US"/>
        </a:p>
      </dgm:t>
    </dgm:pt>
    <dgm:pt modelId="{6FC02743-1F54-488C-B0F0-C73CCBE2398E}">
      <dgm:prSet custT="1"/>
      <dgm:spPr/>
      <dgm:t>
        <a:bodyPr/>
        <a:lstStyle/>
        <a:p>
          <a:pPr rtl="0"/>
          <a:r>
            <a:rPr lang="en-GB" sz="1600" dirty="0" err="1" smtClean="0"/>
            <a:t>Texcote</a:t>
          </a:r>
          <a:r>
            <a:rPr lang="en-GB" sz="1600" dirty="0" smtClean="0"/>
            <a:t>, emulsion and oil paints</a:t>
          </a:r>
          <a:endParaRPr lang="en-US" sz="1600" dirty="0"/>
        </a:p>
      </dgm:t>
    </dgm:pt>
    <dgm:pt modelId="{01E29BE2-BEDF-4951-999C-361222BC32CD}" type="parTrans" cxnId="{9741CFF1-910C-442C-9043-AB16721EBEAB}">
      <dgm:prSet/>
      <dgm:spPr/>
      <dgm:t>
        <a:bodyPr/>
        <a:lstStyle/>
        <a:p>
          <a:endParaRPr lang="en-US"/>
        </a:p>
      </dgm:t>
    </dgm:pt>
    <dgm:pt modelId="{C4AD1330-86D4-4424-BE8C-5E84B1A55B98}" type="sibTrans" cxnId="{9741CFF1-910C-442C-9043-AB16721EBEAB}">
      <dgm:prSet/>
      <dgm:spPr/>
      <dgm:t>
        <a:bodyPr/>
        <a:lstStyle/>
        <a:p>
          <a:endParaRPr lang="en-US"/>
        </a:p>
      </dgm:t>
    </dgm:pt>
    <dgm:pt modelId="{F6C513AE-47C9-4186-8931-0CF160C16719}">
      <dgm:prSet custT="1"/>
      <dgm:spPr/>
      <dgm:t>
        <a:bodyPr/>
        <a:lstStyle/>
        <a:p>
          <a:pPr rtl="0"/>
          <a:r>
            <a:rPr lang="en-GB" sz="1600" dirty="0" smtClean="0"/>
            <a:t>Shoe polish and perfumes</a:t>
          </a:r>
          <a:endParaRPr lang="en-US" sz="1600" dirty="0"/>
        </a:p>
      </dgm:t>
    </dgm:pt>
    <dgm:pt modelId="{878516AA-A509-4B77-934C-4B1239F61DF8}" type="parTrans" cxnId="{AE48D6EC-FCBC-4097-997D-37FDA2D2DFFD}">
      <dgm:prSet/>
      <dgm:spPr/>
      <dgm:t>
        <a:bodyPr/>
        <a:lstStyle/>
        <a:p>
          <a:endParaRPr lang="en-US"/>
        </a:p>
      </dgm:t>
    </dgm:pt>
    <dgm:pt modelId="{8DB1AE86-DC60-409E-B1AB-EB8347FF638D}" type="sibTrans" cxnId="{AE48D6EC-FCBC-4097-997D-37FDA2D2DFFD}">
      <dgm:prSet/>
      <dgm:spPr/>
      <dgm:t>
        <a:bodyPr/>
        <a:lstStyle/>
        <a:p>
          <a:endParaRPr lang="en-US"/>
        </a:p>
      </dgm:t>
    </dgm:pt>
    <dgm:pt modelId="{2F0025D9-BC6A-4118-A1BB-8E4D0516F89A}">
      <dgm:prSet custT="1"/>
      <dgm:spPr/>
      <dgm:t>
        <a:bodyPr/>
        <a:lstStyle/>
        <a:p>
          <a:pPr rtl="0"/>
          <a:r>
            <a:rPr lang="en-GB" sz="1400" dirty="0" smtClean="0"/>
            <a:t>Insecticides and germicides </a:t>
          </a:r>
          <a:endParaRPr lang="en-US" sz="1400" dirty="0"/>
        </a:p>
      </dgm:t>
    </dgm:pt>
    <dgm:pt modelId="{52730E02-2623-458D-A600-DC36A131683B}" type="parTrans" cxnId="{AB09FB39-D69A-417F-A1F1-4436CD636A3F}">
      <dgm:prSet/>
      <dgm:spPr/>
      <dgm:t>
        <a:bodyPr/>
        <a:lstStyle/>
        <a:p>
          <a:endParaRPr lang="en-US"/>
        </a:p>
      </dgm:t>
    </dgm:pt>
    <dgm:pt modelId="{E0A0B028-4613-4779-8444-6DB25C22414F}" type="sibTrans" cxnId="{AB09FB39-D69A-417F-A1F1-4436CD636A3F}">
      <dgm:prSet/>
      <dgm:spPr/>
      <dgm:t>
        <a:bodyPr/>
        <a:lstStyle/>
        <a:p>
          <a:endParaRPr lang="en-US"/>
        </a:p>
      </dgm:t>
    </dgm:pt>
    <dgm:pt modelId="{0842ECF7-FB16-4A8A-A7B9-85C633CA1080}">
      <dgm:prSet custT="1"/>
      <dgm:spPr/>
      <dgm:t>
        <a:bodyPr/>
        <a:lstStyle/>
        <a:p>
          <a:pPr rtl="0"/>
          <a:r>
            <a:rPr lang="en-GB" sz="1400" dirty="0" smtClean="0"/>
            <a:t>White and antiseptic powders</a:t>
          </a:r>
          <a:endParaRPr lang="en-US" sz="1400" dirty="0"/>
        </a:p>
      </dgm:t>
    </dgm:pt>
    <dgm:pt modelId="{CA859C72-A5FC-4658-A6B8-22130D9CD2EF}" type="parTrans" cxnId="{1D2BDE34-4F00-473A-989E-39813E298688}">
      <dgm:prSet/>
      <dgm:spPr/>
      <dgm:t>
        <a:bodyPr/>
        <a:lstStyle/>
        <a:p>
          <a:endParaRPr lang="en-US"/>
        </a:p>
      </dgm:t>
    </dgm:pt>
    <dgm:pt modelId="{41A9B3AC-323D-46B3-A805-66AAC0148C9D}" type="sibTrans" cxnId="{1D2BDE34-4F00-473A-989E-39813E298688}">
      <dgm:prSet/>
      <dgm:spPr/>
      <dgm:t>
        <a:bodyPr/>
        <a:lstStyle/>
        <a:p>
          <a:endParaRPr lang="en-US"/>
        </a:p>
      </dgm:t>
    </dgm:pt>
    <dgm:pt modelId="{14ABC7EC-B1DE-4CF7-907C-FA7932130EC1}">
      <dgm:prSet custT="1"/>
      <dgm:spPr/>
      <dgm:t>
        <a:bodyPr/>
        <a:lstStyle/>
        <a:p>
          <a:pPr rtl="0"/>
          <a:r>
            <a:rPr lang="en-GB" sz="1800" dirty="0" smtClean="0"/>
            <a:t>Balms</a:t>
          </a:r>
          <a:r>
            <a:rPr lang="en-GB" sz="800" dirty="0" smtClean="0"/>
            <a:t> </a:t>
          </a:r>
          <a:endParaRPr lang="en-US" sz="800" dirty="0"/>
        </a:p>
      </dgm:t>
    </dgm:pt>
    <dgm:pt modelId="{28A60704-C1BF-4193-8E5E-20C34B0F7EA8}" type="parTrans" cxnId="{9D16C527-E15B-4258-9E0B-551DA6A67BD9}">
      <dgm:prSet/>
      <dgm:spPr/>
      <dgm:t>
        <a:bodyPr/>
        <a:lstStyle/>
        <a:p>
          <a:endParaRPr lang="en-US"/>
        </a:p>
      </dgm:t>
    </dgm:pt>
    <dgm:pt modelId="{E0525487-D042-4AC1-AD81-5EB5B6E32F73}" type="sibTrans" cxnId="{9D16C527-E15B-4258-9E0B-551DA6A67BD9}">
      <dgm:prSet/>
      <dgm:spPr/>
      <dgm:t>
        <a:bodyPr/>
        <a:lstStyle/>
        <a:p>
          <a:endParaRPr lang="en-US"/>
        </a:p>
      </dgm:t>
    </dgm:pt>
    <dgm:pt modelId="{8F9DF3AB-CFA9-43E2-A8EC-AFDCB603F9A9}">
      <dgm:prSet custT="1"/>
      <dgm:spPr/>
      <dgm:t>
        <a:bodyPr/>
        <a:lstStyle/>
        <a:p>
          <a:pPr rtl="0"/>
          <a:r>
            <a:rPr lang="en-GB" sz="1800" dirty="0" smtClean="0"/>
            <a:t>Tie and dye and batik production</a:t>
          </a:r>
          <a:endParaRPr lang="en-US" sz="1800" dirty="0"/>
        </a:p>
      </dgm:t>
    </dgm:pt>
    <dgm:pt modelId="{B5865555-7943-47DA-84CE-D7735BC69581}" type="parTrans" cxnId="{6CE2E43F-18DA-4FEA-AA7B-CB0F85D7D47C}">
      <dgm:prSet/>
      <dgm:spPr/>
      <dgm:t>
        <a:bodyPr/>
        <a:lstStyle/>
        <a:p>
          <a:endParaRPr lang="en-US"/>
        </a:p>
      </dgm:t>
    </dgm:pt>
    <dgm:pt modelId="{6BA5CAF7-E554-4C2B-A356-F080AFFB5F6C}" type="sibTrans" cxnId="{6CE2E43F-18DA-4FEA-AA7B-CB0F85D7D47C}">
      <dgm:prSet/>
      <dgm:spPr/>
      <dgm:t>
        <a:bodyPr/>
        <a:lstStyle/>
        <a:p>
          <a:endParaRPr lang="en-US"/>
        </a:p>
      </dgm:t>
    </dgm:pt>
    <dgm:pt modelId="{79AC2CAE-60DB-4108-87A2-28AF9738700B}" type="pres">
      <dgm:prSet presAssocID="{6E23CE50-4458-41D5-ADD4-410DB50259EC}" presName="Name0" presStyleCnt="0">
        <dgm:presLayoutVars>
          <dgm:dir/>
          <dgm:animLvl val="lvl"/>
          <dgm:resizeHandles val="exact"/>
        </dgm:presLayoutVars>
      </dgm:prSet>
      <dgm:spPr/>
      <dgm:t>
        <a:bodyPr/>
        <a:lstStyle/>
        <a:p>
          <a:endParaRPr lang="en-US"/>
        </a:p>
      </dgm:t>
    </dgm:pt>
    <dgm:pt modelId="{E203A54A-6944-4C18-8EE7-E43BE68E40AB}" type="pres">
      <dgm:prSet presAssocID="{13F5CA1B-A5D8-4184-9223-CE19149AA0EC}" presName="Name8" presStyleCnt="0"/>
      <dgm:spPr/>
    </dgm:pt>
    <dgm:pt modelId="{802FB8C9-01E5-4D5A-B2B7-A7C7C0D5730E}" type="pres">
      <dgm:prSet presAssocID="{13F5CA1B-A5D8-4184-9223-CE19149AA0EC}" presName="level" presStyleLbl="node1" presStyleIdx="0" presStyleCnt="9">
        <dgm:presLayoutVars>
          <dgm:chMax val="1"/>
          <dgm:bulletEnabled val="1"/>
        </dgm:presLayoutVars>
      </dgm:prSet>
      <dgm:spPr/>
      <dgm:t>
        <a:bodyPr/>
        <a:lstStyle/>
        <a:p>
          <a:endParaRPr lang="en-US"/>
        </a:p>
      </dgm:t>
    </dgm:pt>
    <dgm:pt modelId="{BE916FF3-B07A-424C-9FEC-79F1D619EF01}" type="pres">
      <dgm:prSet presAssocID="{13F5CA1B-A5D8-4184-9223-CE19149AA0EC}" presName="levelTx" presStyleLbl="revTx" presStyleIdx="0" presStyleCnt="0">
        <dgm:presLayoutVars>
          <dgm:chMax val="1"/>
          <dgm:bulletEnabled val="1"/>
        </dgm:presLayoutVars>
      </dgm:prSet>
      <dgm:spPr/>
      <dgm:t>
        <a:bodyPr/>
        <a:lstStyle/>
        <a:p>
          <a:endParaRPr lang="en-US"/>
        </a:p>
      </dgm:t>
    </dgm:pt>
    <dgm:pt modelId="{EF4C2594-39F9-4F2A-A16A-C8826899302C}" type="pres">
      <dgm:prSet presAssocID="{2513235C-524C-4EDC-A16F-85C922CE4BA0}" presName="Name8" presStyleCnt="0"/>
      <dgm:spPr/>
    </dgm:pt>
    <dgm:pt modelId="{DADA5353-E38F-4BD4-B496-459A0FCC502F}" type="pres">
      <dgm:prSet presAssocID="{2513235C-524C-4EDC-A16F-85C922CE4BA0}" presName="level" presStyleLbl="node1" presStyleIdx="1" presStyleCnt="9">
        <dgm:presLayoutVars>
          <dgm:chMax val="1"/>
          <dgm:bulletEnabled val="1"/>
        </dgm:presLayoutVars>
      </dgm:prSet>
      <dgm:spPr/>
      <dgm:t>
        <a:bodyPr/>
        <a:lstStyle/>
        <a:p>
          <a:endParaRPr lang="en-US"/>
        </a:p>
      </dgm:t>
    </dgm:pt>
    <dgm:pt modelId="{7CE6E397-C21B-4648-9EDA-5C040D16A7B4}" type="pres">
      <dgm:prSet presAssocID="{2513235C-524C-4EDC-A16F-85C922CE4BA0}" presName="levelTx" presStyleLbl="revTx" presStyleIdx="0" presStyleCnt="0">
        <dgm:presLayoutVars>
          <dgm:chMax val="1"/>
          <dgm:bulletEnabled val="1"/>
        </dgm:presLayoutVars>
      </dgm:prSet>
      <dgm:spPr/>
      <dgm:t>
        <a:bodyPr/>
        <a:lstStyle/>
        <a:p>
          <a:endParaRPr lang="en-US"/>
        </a:p>
      </dgm:t>
    </dgm:pt>
    <dgm:pt modelId="{DA8BD9B4-9CE2-490F-9EB6-E63C0F4A9AAA}" type="pres">
      <dgm:prSet presAssocID="{DBFA0A35-7C7F-4F62-A9D1-5C527E2B48C6}" presName="Name8" presStyleCnt="0"/>
      <dgm:spPr/>
    </dgm:pt>
    <dgm:pt modelId="{1F3E9724-849E-4177-B713-9B1BBF4F6902}" type="pres">
      <dgm:prSet presAssocID="{DBFA0A35-7C7F-4F62-A9D1-5C527E2B48C6}" presName="level" presStyleLbl="node1" presStyleIdx="2" presStyleCnt="9">
        <dgm:presLayoutVars>
          <dgm:chMax val="1"/>
          <dgm:bulletEnabled val="1"/>
        </dgm:presLayoutVars>
      </dgm:prSet>
      <dgm:spPr/>
      <dgm:t>
        <a:bodyPr/>
        <a:lstStyle/>
        <a:p>
          <a:endParaRPr lang="en-US"/>
        </a:p>
      </dgm:t>
    </dgm:pt>
    <dgm:pt modelId="{11955575-42E6-4F88-BB05-67EBC32D532A}" type="pres">
      <dgm:prSet presAssocID="{DBFA0A35-7C7F-4F62-A9D1-5C527E2B48C6}" presName="levelTx" presStyleLbl="revTx" presStyleIdx="0" presStyleCnt="0">
        <dgm:presLayoutVars>
          <dgm:chMax val="1"/>
          <dgm:bulletEnabled val="1"/>
        </dgm:presLayoutVars>
      </dgm:prSet>
      <dgm:spPr/>
      <dgm:t>
        <a:bodyPr/>
        <a:lstStyle/>
        <a:p>
          <a:endParaRPr lang="en-US"/>
        </a:p>
      </dgm:t>
    </dgm:pt>
    <dgm:pt modelId="{1A9FEE40-9FAC-4EE3-A7AF-11EAF4F33E9B}" type="pres">
      <dgm:prSet presAssocID="{6FC02743-1F54-488C-B0F0-C73CCBE2398E}" presName="Name8" presStyleCnt="0"/>
      <dgm:spPr/>
    </dgm:pt>
    <dgm:pt modelId="{6B875C6D-21FF-4B0E-90BA-EF1A3C5259EE}" type="pres">
      <dgm:prSet presAssocID="{6FC02743-1F54-488C-B0F0-C73CCBE2398E}" presName="level" presStyleLbl="node1" presStyleIdx="3" presStyleCnt="9">
        <dgm:presLayoutVars>
          <dgm:chMax val="1"/>
          <dgm:bulletEnabled val="1"/>
        </dgm:presLayoutVars>
      </dgm:prSet>
      <dgm:spPr/>
      <dgm:t>
        <a:bodyPr/>
        <a:lstStyle/>
        <a:p>
          <a:endParaRPr lang="en-US"/>
        </a:p>
      </dgm:t>
    </dgm:pt>
    <dgm:pt modelId="{D4E23F13-CCD0-4EE3-ACC9-F85C8E3D1C3E}" type="pres">
      <dgm:prSet presAssocID="{6FC02743-1F54-488C-B0F0-C73CCBE2398E}" presName="levelTx" presStyleLbl="revTx" presStyleIdx="0" presStyleCnt="0">
        <dgm:presLayoutVars>
          <dgm:chMax val="1"/>
          <dgm:bulletEnabled val="1"/>
        </dgm:presLayoutVars>
      </dgm:prSet>
      <dgm:spPr/>
      <dgm:t>
        <a:bodyPr/>
        <a:lstStyle/>
        <a:p>
          <a:endParaRPr lang="en-US"/>
        </a:p>
      </dgm:t>
    </dgm:pt>
    <dgm:pt modelId="{77CC0774-85C1-40B6-A01A-941863C68804}" type="pres">
      <dgm:prSet presAssocID="{F6C513AE-47C9-4186-8931-0CF160C16719}" presName="Name8" presStyleCnt="0"/>
      <dgm:spPr/>
    </dgm:pt>
    <dgm:pt modelId="{FC260306-C455-412E-9FC9-A74402B5FBB6}" type="pres">
      <dgm:prSet presAssocID="{F6C513AE-47C9-4186-8931-0CF160C16719}" presName="level" presStyleLbl="node1" presStyleIdx="4" presStyleCnt="9">
        <dgm:presLayoutVars>
          <dgm:chMax val="1"/>
          <dgm:bulletEnabled val="1"/>
        </dgm:presLayoutVars>
      </dgm:prSet>
      <dgm:spPr/>
      <dgm:t>
        <a:bodyPr/>
        <a:lstStyle/>
        <a:p>
          <a:endParaRPr lang="en-US"/>
        </a:p>
      </dgm:t>
    </dgm:pt>
    <dgm:pt modelId="{F5E574D5-41EE-42CD-913F-F6ADC99222BD}" type="pres">
      <dgm:prSet presAssocID="{F6C513AE-47C9-4186-8931-0CF160C16719}" presName="levelTx" presStyleLbl="revTx" presStyleIdx="0" presStyleCnt="0">
        <dgm:presLayoutVars>
          <dgm:chMax val="1"/>
          <dgm:bulletEnabled val="1"/>
        </dgm:presLayoutVars>
      </dgm:prSet>
      <dgm:spPr/>
      <dgm:t>
        <a:bodyPr/>
        <a:lstStyle/>
        <a:p>
          <a:endParaRPr lang="en-US"/>
        </a:p>
      </dgm:t>
    </dgm:pt>
    <dgm:pt modelId="{93598876-B4B7-43DD-B7FC-C3671FB988FD}" type="pres">
      <dgm:prSet presAssocID="{2F0025D9-BC6A-4118-A1BB-8E4D0516F89A}" presName="Name8" presStyleCnt="0"/>
      <dgm:spPr/>
    </dgm:pt>
    <dgm:pt modelId="{A2A062F2-3021-4629-BD55-83A16BE7BFDE}" type="pres">
      <dgm:prSet presAssocID="{2F0025D9-BC6A-4118-A1BB-8E4D0516F89A}" presName="level" presStyleLbl="node1" presStyleIdx="5" presStyleCnt="9" custScaleX="145588">
        <dgm:presLayoutVars>
          <dgm:chMax val="1"/>
          <dgm:bulletEnabled val="1"/>
        </dgm:presLayoutVars>
      </dgm:prSet>
      <dgm:spPr/>
      <dgm:t>
        <a:bodyPr/>
        <a:lstStyle/>
        <a:p>
          <a:endParaRPr lang="en-US"/>
        </a:p>
      </dgm:t>
    </dgm:pt>
    <dgm:pt modelId="{6B996E3D-F072-41CA-891D-5647B7F2D256}" type="pres">
      <dgm:prSet presAssocID="{2F0025D9-BC6A-4118-A1BB-8E4D0516F89A}" presName="levelTx" presStyleLbl="revTx" presStyleIdx="0" presStyleCnt="0">
        <dgm:presLayoutVars>
          <dgm:chMax val="1"/>
          <dgm:bulletEnabled val="1"/>
        </dgm:presLayoutVars>
      </dgm:prSet>
      <dgm:spPr/>
      <dgm:t>
        <a:bodyPr/>
        <a:lstStyle/>
        <a:p>
          <a:endParaRPr lang="en-US"/>
        </a:p>
      </dgm:t>
    </dgm:pt>
    <dgm:pt modelId="{35F3F9D8-3089-484C-9187-1CBDFB28E18C}" type="pres">
      <dgm:prSet presAssocID="{0842ECF7-FB16-4A8A-A7B9-85C633CA1080}" presName="Name8" presStyleCnt="0"/>
      <dgm:spPr/>
    </dgm:pt>
    <dgm:pt modelId="{E9887E24-D55E-496B-9AD5-B43749959CA1}" type="pres">
      <dgm:prSet presAssocID="{0842ECF7-FB16-4A8A-A7B9-85C633CA1080}" presName="level" presStyleLbl="node1" presStyleIdx="6" presStyleCnt="9" custScaleX="200000">
        <dgm:presLayoutVars>
          <dgm:chMax val="1"/>
          <dgm:bulletEnabled val="1"/>
        </dgm:presLayoutVars>
      </dgm:prSet>
      <dgm:spPr/>
      <dgm:t>
        <a:bodyPr/>
        <a:lstStyle/>
        <a:p>
          <a:endParaRPr lang="en-US"/>
        </a:p>
      </dgm:t>
    </dgm:pt>
    <dgm:pt modelId="{3071B28F-8A86-4E22-8692-1032F2BCA96D}" type="pres">
      <dgm:prSet presAssocID="{0842ECF7-FB16-4A8A-A7B9-85C633CA1080}" presName="levelTx" presStyleLbl="revTx" presStyleIdx="0" presStyleCnt="0">
        <dgm:presLayoutVars>
          <dgm:chMax val="1"/>
          <dgm:bulletEnabled val="1"/>
        </dgm:presLayoutVars>
      </dgm:prSet>
      <dgm:spPr/>
      <dgm:t>
        <a:bodyPr/>
        <a:lstStyle/>
        <a:p>
          <a:endParaRPr lang="en-US"/>
        </a:p>
      </dgm:t>
    </dgm:pt>
    <dgm:pt modelId="{B8B1B788-83A1-446B-AAA3-568F53783740}" type="pres">
      <dgm:prSet presAssocID="{14ABC7EC-B1DE-4CF7-907C-FA7932130EC1}" presName="Name8" presStyleCnt="0"/>
      <dgm:spPr/>
    </dgm:pt>
    <dgm:pt modelId="{856362A8-F347-40ED-B749-B76899FA1A21}" type="pres">
      <dgm:prSet presAssocID="{14ABC7EC-B1DE-4CF7-907C-FA7932130EC1}" presName="level" presStyleLbl="node1" presStyleIdx="7" presStyleCnt="9">
        <dgm:presLayoutVars>
          <dgm:chMax val="1"/>
          <dgm:bulletEnabled val="1"/>
        </dgm:presLayoutVars>
      </dgm:prSet>
      <dgm:spPr/>
      <dgm:t>
        <a:bodyPr/>
        <a:lstStyle/>
        <a:p>
          <a:endParaRPr lang="en-US"/>
        </a:p>
      </dgm:t>
    </dgm:pt>
    <dgm:pt modelId="{D9B7F0FC-7DCB-418C-A82D-5ACD5C76EDC5}" type="pres">
      <dgm:prSet presAssocID="{14ABC7EC-B1DE-4CF7-907C-FA7932130EC1}" presName="levelTx" presStyleLbl="revTx" presStyleIdx="0" presStyleCnt="0">
        <dgm:presLayoutVars>
          <dgm:chMax val="1"/>
          <dgm:bulletEnabled val="1"/>
        </dgm:presLayoutVars>
      </dgm:prSet>
      <dgm:spPr/>
      <dgm:t>
        <a:bodyPr/>
        <a:lstStyle/>
        <a:p>
          <a:endParaRPr lang="en-US"/>
        </a:p>
      </dgm:t>
    </dgm:pt>
    <dgm:pt modelId="{4F63BE23-9F0D-4A00-91E6-E82A97D56741}" type="pres">
      <dgm:prSet presAssocID="{8F9DF3AB-CFA9-43E2-A8EC-AFDCB603F9A9}" presName="Name8" presStyleCnt="0"/>
      <dgm:spPr/>
    </dgm:pt>
    <dgm:pt modelId="{A272F37D-EC13-4871-846F-3895BA96ACE5}" type="pres">
      <dgm:prSet presAssocID="{8F9DF3AB-CFA9-43E2-A8EC-AFDCB603F9A9}" presName="level" presStyleLbl="node1" presStyleIdx="8" presStyleCnt="9" custScaleX="564706">
        <dgm:presLayoutVars>
          <dgm:chMax val="1"/>
          <dgm:bulletEnabled val="1"/>
        </dgm:presLayoutVars>
      </dgm:prSet>
      <dgm:spPr/>
      <dgm:t>
        <a:bodyPr/>
        <a:lstStyle/>
        <a:p>
          <a:endParaRPr lang="en-US"/>
        </a:p>
      </dgm:t>
    </dgm:pt>
    <dgm:pt modelId="{72BA814F-46A2-4E04-905F-5E582ECEBF15}" type="pres">
      <dgm:prSet presAssocID="{8F9DF3AB-CFA9-43E2-A8EC-AFDCB603F9A9}" presName="levelTx" presStyleLbl="revTx" presStyleIdx="0" presStyleCnt="0">
        <dgm:presLayoutVars>
          <dgm:chMax val="1"/>
          <dgm:bulletEnabled val="1"/>
        </dgm:presLayoutVars>
      </dgm:prSet>
      <dgm:spPr/>
      <dgm:t>
        <a:bodyPr/>
        <a:lstStyle/>
        <a:p>
          <a:endParaRPr lang="en-US"/>
        </a:p>
      </dgm:t>
    </dgm:pt>
  </dgm:ptLst>
  <dgm:cxnLst>
    <dgm:cxn modelId="{4B6AFDF4-FFED-4C8A-ACA2-60914E71935F}" type="presOf" srcId="{14ABC7EC-B1DE-4CF7-907C-FA7932130EC1}" destId="{D9B7F0FC-7DCB-418C-A82D-5ACD5C76EDC5}" srcOrd="1" destOrd="0" presId="urn:microsoft.com/office/officeart/2005/8/layout/pyramid3"/>
    <dgm:cxn modelId="{833227F3-8E61-4944-8637-F8EDD83145F0}" srcId="{6E23CE50-4458-41D5-ADD4-410DB50259EC}" destId="{DBFA0A35-7C7F-4F62-A9D1-5C527E2B48C6}" srcOrd="2" destOrd="0" parTransId="{2CAD8642-D909-4D1A-A426-551D2EC30D47}" sibTransId="{58918BAB-D9C3-48A4-B86A-442AB8CA3F5C}"/>
    <dgm:cxn modelId="{A2B51AB5-E742-433E-B522-B50432DAB5F6}" type="presOf" srcId="{13F5CA1B-A5D8-4184-9223-CE19149AA0EC}" destId="{BE916FF3-B07A-424C-9FEC-79F1D619EF01}" srcOrd="1" destOrd="0" presId="urn:microsoft.com/office/officeart/2005/8/layout/pyramid3"/>
    <dgm:cxn modelId="{AAE0070E-2CC2-45B9-84D9-5B25DDCC18AA}" type="presOf" srcId="{8F9DF3AB-CFA9-43E2-A8EC-AFDCB603F9A9}" destId="{A272F37D-EC13-4871-846F-3895BA96ACE5}" srcOrd="0" destOrd="0" presId="urn:microsoft.com/office/officeart/2005/8/layout/pyramid3"/>
    <dgm:cxn modelId="{544AD643-DB68-4F47-870F-EF62B04C7CDC}" type="presOf" srcId="{6FC02743-1F54-488C-B0F0-C73CCBE2398E}" destId="{6B875C6D-21FF-4B0E-90BA-EF1A3C5259EE}" srcOrd="0" destOrd="0" presId="urn:microsoft.com/office/officeart/2005/8/layout/pyramid3"/>
    <dgm:cxn modelId="{04AE8A1A-D4D5-4DB4-8D97-EA17ADD9F788}" type="presOf" srcId="{2513235C-524C-4EDC-A16F-85C922CE4BA0}" destId="{7CE6E397-C21B-4648-9EDA-5C040D16A7B4}" srcOrd="1" destOrd="0" presId="urn:microsoft.com/office/officeart/2005/8/layout/pyramid3"/>
    <dgm:cxn modelId="{2A57A55F-6091-483D-BD81-281EF45706B4}" type="presOf" srcId="{8F9DF3AB-CFA9-43E2-A8EC-AFDCB603F9A9}" destId="{72BA814F-46A2-4E04-905F-5E582ECEBF15}" srcOrd="1" destOrd="0" presId="urn:microsoft.com/office/officeart/2005/8/layout/pyramid3"/>
    <dgm:cxn modelId="{9DA28EA4-987A-4C71-96B2-C5C91D22382C}" srcId="{6E23CE50-4458-41D5-ADD4-410DB50259EC}" destId="{2513235C-524C-4EDC-A16F-85C922CE4BA0}" srcOrd="1" destOrd="0" parTransId="{AB3E87D7-7036-474D-9A72-4B264A4743D3}" sibTransId="{44E094BE-58A0-4761-8D9A-FE44C0219206}"/>
    <dgm:cxn modelId="{F5CD8A53-AD3A-432D-AE59-C7A817CFDDE3}" type="presOf" srcId="{0842ECF7-FB16-4A8A-A7B9-85C633CA1080}" destId="{E9887E24-D55E-496B-9AD5-B43749959CA1}" srcOrd="0" destOrd="0" presId="urn:microsoft.com/office/officeart/2005/8/layout/pyramid3"/>
    <dgm:cxn modelId="{56BCDCBF-514B-4E31-AB55-1212FEF35481}" type="presOf" srcId="{0842ECF7-FB16-4A8A-A7B9-85C633CA1080}" destId="{3071B28F-8A86-4E22-8692-1032F2BCA96D}" srcOrd="1" destOrd="0" presId="urn:microsoft.com/office/officeart/2005/8/layout/pyramid3"/>
    <dgm:cxn modelId="{78E80176-2D29-44AE-83D0-8CE6BDE42A30}" type="presOf" srcId="{6FC02743-1F54-488C-B0F0-C73CCBE2398E}" destId="{D4E23F13-CCD0-4EE3-ACC9-F85C8E3D1C3E}" srcOrd="1" destOrd="0" presId="urn:microsoft.com/office/officeart/2005/8/layout/pyramid3"/>
    <dgm:cxn modelId="{70EC631A-1691-4714-9241-A4F7C07510ED}" type="presOf" srcId="{F6C513AE-47C9-4186-8931-0CF160C16719}" destId="{FC260306-C455-412E-9FC9-A74402B5FBB6}" srcOrd="0" destOrd="0" presId="urn:microsoft.com/office/officeart/2005/8/layout/pyramid3"/>
    <dgm:cxn modelId="{670A03D0-CBCA-47E8-AFF3-40836DD9E328}" type="presOf" srcId="{14ABC7EC-B1DE-4CF7-907C-FA7932130EC1}" destId="{856362A8-F347-40ED-B749-B76899FA1A21}" srcOrd="0" destOrd="0" presId="urn:microsoft.com/office/officeart/2005/8/layout/pyramid3"/>
    <dgm:cxn modelId="{9D43904D-D187-4651-8B90-E411CACA9D05}" type="presOf" srcId="{DBFA0A35-7C7F-4F62-A9D1-5C527E2B48C6}" destId="{11955575-42E6-4F88-BB05-67EBC32D532A}" srcOrd="1" destOrd="0" presId="urn:microsoft.com/office/officeart/2005/8/layout/pyramid3"/>
    <dgm:cxn modelId="{AB09FB39-D69A-417F-A1F1-4436CD636A3F}" srcId="{6E23CE50-4458-41D5-ADD4-410DB50259EC}" destId="{2F0025D9-BC6A-4118-A1BB-8E4D0516F89A}" srcOrd="5" destOrd="0" parTransId="{52730E02-2623-458D-A600-DC36A131683B}" sibTransId="{E0A0B028-4613-4779-8444-6DB25C22414F}"/>
    <dgm:cxn modelId="{9741CFF1-910C-442C-9043-AB16721EBEAB}" srcId="{6E23CE50-4458-41D5-ADD4-410DB50259EC}" destId="{6FC02743-1F54-488C-B0F0-C73CCBE2398E}" srcOrd="3" destOrd="0" parTransId="{01E29BE2-BEDF-4951-999C-361222BC32CD}" sibTransId="{C4AD1330-86D4-4424-BE8C-5E84B1A55B98}"/>
    <dgm:cxn modelId="{D731FD3F-0993-4F42-A56C-383881392CAB}" type="presOf" srcId="{13F5CA1B-A5D8-4184-9223-CE19149AA0EC}" destId="{802FB8C9-01E5-4D5A-B2B7-A7C7C0D5730E}" srcOrd="0" destOrd="0" presId="urn:microsoft.com/office/officeart/2005/8/layout/pyramid3"/>
    <dgm:cxn modelId="{0DAC7668-8CA3-4677-9A4F-728E71FFCBC9}" type="presOf" srcId="{2F0025D9-BC6A-4118-A1BB-8E4D0516F89A}" destId="{6B996E3D-F072-41CA-891D-5647B7F2D256}" srcOrd="1" destOrd="0" presId="urn:microsoft.com/office/officeart/2005/8/layout/pyramid3"/>
    <dgm:cxn modelId="{0CFF2D53-6A04-4F21-B1A5-8541D63BF400}" type="presOf" srcId="{6E23CE50-4458-41D5-ADD4-410DB50259EC}" destId="{79AC2CAE-60DB-4108-87A2-28AF9738700B}" srcOrd="0" destOrd="0" presId="urn:microsoft.com/office/officeart/2005/8/layout/pyramid3"/>
    <dgm:cxn modelId="{6CE2E43F-18DA-4FEA-AA7B-CB0F85D7D47C}" srcId="{6E23CE50-4458-41D5-ADD4-410DB50259EC}" destId="{8F9DF3AB-CFA9-43E2-A8EC-AFDCB603F9A9}" srcOrd="8" destOrd="0" parTransId="{B5865555-7943-47DA-84CE-D7735BC69581}" sibTransId="{6BA5CAF7-E554-4C2B-A356-F080AFFB5F6C}"/>
    <dgm:cxn modelId="{7CE852CA-360C-406E-BCC9-AD86E5B7E39E}" srcId="{6E23CE50-4458-41D5-ADD4-410DB50259EC}" destId="{13F5CA1B-A5D8-4184-9223-CE19149AA0EC}" srcOrd="0" destOrd="0" parTransId="{295648A4-8C99-439F-A929-665A6DD07083}" sibTransId="{A9F01B97-D940-4EBF-A030-84730E1DC8C8}"/>
    <dgm:cxn modelId="{9D16C527-E15B-4258-9E0B-551DA6A67BD9}" srcId="{6E23CE50-4458-41D5-ADD4-410DB50259EC}" destId="{14ABC7EC-B1DE-4CF7-907C-FA7932130EC1}" srcOrd="7" destOrd="0" parTransId="{28A60704-C1BF-4193-8E5E-20C34B0F7EA8}" sibTransId="{E0525487-D042-4AC1-AD81-5EB5B6E32F73}"/>
    <dgm:cxn modelId="{72000604-C232-4278-B216-F89B90F30C1A}" type="presOf" srcId="{2F0025D9-BC6A-4118-A1BB-8E4D0516F89A}" destId="{A2A062F2-3021-4629-BD55-83A16BE7BFDE}" srcOrd="0" destOrd="0" presId="urn:microsoft.com/office/officeart/2005/8/layout/pyramid3"/>
    <dgm:cxn modelId="{1D2BDE34-4F00-473A-989E-39813E298688}" srcId="{6E23CE50-4458-41D5-ADD4-410DB50259EC}" destId="{0842ECF7-FB16-4A8A-A7B9-85C633CA1080}" srcOrd="6" destOrd="0" parTransId="{CA859C72-A5FC-4658-A6B8-22130D9CD2EF}" sibTransId="{41A9B3AC-323D-46B3-A805-66AAC0148C9D}"/>
    <dgm:cxn modelId="{AE48D6EC-FCBC-4097-997D-37FDA2D2DFFD}" srcId="{6E23CE50-4458-41D5-ADD4-410DB50259EC}" destId="{F6C513AE-47C9-4186-8931-0CF160C16719}" srcOrd="4" destOrd="0" parTransId="{878516AA-A509-4B77-934C-4B1239F61DF8}" sibTransId="{8DB1AE86-DC60-409E-B1AB-EB8347FF638D}"/>
    <dgm:cxn modelId="{9E3EE66F-C6A2-483F-AC1E-2F55036FE15C}" type="presOf" srcId="{2513235C-524C-4EDC-A16F-85C922CE4BA0}" destId="{DADA5353-E38F-4BD4-B496-459A0FCC502F}" srcOrd="0" destOrd="0" presId="urn:microsoft.com/office/officeart/2005/8/layout/pyramid3"/>
    <dgm:cxn modelId="{96EA2BB0-D931-4C13-B078-E7AEC0F9BF7C}" type="presOf" srcId="{DBFA0A35-7C7F-4F62-A9D1-5C527E2B48C6}" destId="{1F3E9724-849E-4177-B713-9B1BBF4F6902}" srcOrd="0" destOrd="0" presId="urn:microsoft.com/office/officeart/2005/8/layout/pyramid3"/>
    <dgm:cxn modelId="{D176EC3B-A846-40F2-AD39-8F79673F0E35}" type="presOf" srcId="{F6C513AE-47C9-4186-8931-0CF160C16719}" destId="{F5E574D5-41EE-42CD-913F-F6ADC99222BD}" srcOrd="1" destOrd="0" presId="urn:microsoft.com/office/officeart/2005/8/layout/pyramid3"/>
    <dgm:cxn modelId="{564D4952-7254-405F-9221-DB3BF2F64C66}" type="presParOf" srcId="{79AC2CAE-60DB-4108-87A2-28AF9738700B}" destId="{E203A54A-6944-4C18-8EE7-E43BE68E40AB}" srcOrd="0" destOrd="0" presId="urn:microsoft.com/office/officeart/2005/8/layout/pyramid3"/>
    <dgm:cxn modelId="{05FF1BEC-EB40-46CA-84E0-BC54D5F1287E}" type="presParOf" srcId="{E203A54A-6944-4C18-8EE7-E43BE68E40AB}" destId="{802FB8C9-01E5-4D5A-B2B7-A7C7C0D5730E}" srcOrd="0" destOrd="0" presId="urn:microsoft.com/office/officeart/2005/8/layout/pyramid3"/>
    <dgm:cxn modelId="{4C44E225-5597-49C7-A123-DFEFB1B1B90F}" type="presParOf" srcId="{E203A54A-6944-4C18-8EE7-E43BE68E40AB}" destId="{BE916FF3-B07A-424C-9FEC-79F1D619EF01}" srcOrd="1" destOrd="0" presId="urn:microsoft.com/office/officeart/2005/8/layout/pyramid3"/>
    <dgm:cxn modelId="{B84FCB51-75A5-4862-B6B9-3E0BB9864964}" type="presParOf" srcId="{79AC2CAE-60DB-4108-87A2-28AF9738700B}" destId="{EF4C2594-39F9-4F2A-A16A-C8826899302C}" srcOrd="1" destOrd="0" presId="urn:microsoft.com/office/officeart/2005/8/layout/pyramid3"/>
    <dgm:cxn modelId="{32018508-772D-4A57-B97D-B7F357FCE27B}" type="presParOf" srcId="{EF4C2594-39F9-4F2A-A16A-C8826899302C}" destId="{DADA5353-E38F-4BD4-B496-459A0FCC502F}" srcOrd="0" destOrd="0" presId="urn:microsoft.com/office/officeart/2005/8/layout/pyramid3"/>
    <dgm:cxn modelId="{4846B788-76BC-4388-B2A8-736333B1D344}" type="presParOf" srcId="{EF4C2594-39F9-4F2A-A16A-C8826899302C}" destId="{7CE6E397-C21B-4648-9EDA-5C040D16A7B4}" srcOrd="1" destOrd="0" presId="urn:microsoft.com/office/officeart/2005/8/layout/pyramid3"/>
    <dgm:cxn modelId="{76442026-7513-4969-B39F-C5C48CBBFD5D}" type="presParOf" srcId="{79AC2CAE-60DB-4108-87A2-28AF9738700B}" destId="{DA8BD9B4-9CE2-490F-9EB6-E63C0F4A9AAA}" srcOrd="2" destOrd="0" presId="urn:microsoft.com/office/officeart/2005/8/layout/pyramid3"/>
    <dgm:cxn modelId="{02D06A3F-D938-4143-A8DC-CF102812D801}" type="presParOf" srcId="{DA8BD9B4-9CE2-490F-9EB6-E63C0F4A9AAA}" destId="{1F3E9724-849E-4177-B713-9B1BBF4F6902}" srcOrd="0" destOrd="0" presId="urn:microsoft.com/office/officeart/2005/8/layout/pyramid3"/>
    <dgm:cxn modelId="{CF2E86C3-BB2D-4354-BB3A-AE59FE67FCEC}" type="presParOf" srcId="{DA8BD9B4-9CE2-490F-9EB6-E63C0F4A9AAA}" destId="{11955575-42E6-4F88-BB05-67EBC32D532A}" srcOrd="1" destOrd="0" presId="urn:microsoft.com/office/officeart/2005/8/layout/pyramid3"/>
    <dgm:cxn modelId="{83FEAC6F-5A4C-473F-9FD5-F0C1C3E4ED6D}" type="presParOf" srcId="{79AC2CAE-60DB-4108-87A2-28AF9738700B}" destId="{1A9FEE40-9FAC-4EE3-A7AF-11EAF4F33E9B}" srcOrd="3" destOrd="0" presId="urn:microsoft.com/office/officeart/2005/8/layout/pyramid3"/>
    <dgm:cxn modelId="{DDBBE331-9DC2-4F6C-A942-95E54D00B3FB}" type="presParOf" srcId="{1A9FEE40-9FAC-4EE3-A7AF-11EAF4F33E9B}" destId="{6B875C6D-21FF-4B0E-90BA-EF1A3C5259EE}" srcOrd="0" destOrd="0" presId="urn:microsoft.com/office/officeart/2005/8/layout/pyramid3"/>
    <dgm:cxn modelId="{9DAABF41-136B-4520-B035-4F76A79D9A90}" type="presParOf" srcId="{1A9FEE40-9FAC-4EE3-A7AF-11EAF4F33E9B}" destId="{D4E23F13-CCD0-4EE3-ACC9-F85C8E3D1C3E}" srcOrd="1" destOrd="0" presId="urn:microsoft.com/office/officeart/2005/8/layout/pyramid3"/>
    <dgm:cxn modelId="{29A1A3B6-9964-4315-AFCD-706116BF36D4}" type="presParOf" srcId="{79AC2CAE-60DB-4108-87A2-28AF9738700B}" destId="{77CC0774-85C1-40B6-A01A-941863C68804}" srcOrd="4" destOrd="0" presId="urn:microsoft.com/office/officeart/2005/8/layout/pyramid3"/>
    <dgm:cxn modelId="{91B3D14D-B726-4F3F-9774-4EFAD866B2CD}" type="presParOf" srcId="{77CC0774-85C1-40B6-A01A-941863C68804}" destId="{FC260306-C455-412E-9FC9-A74402B5FBB6}" srcOrd="0" destOrd="0" presId="urn:microsoft.com/office/officeart/2005/8/layout/pyramid3"/>
    <dgm:cxn modelId="{C85FFB5D-2382-4D69-8FC8-1BCE37165ACD}" type="presParOf" srcId="{77CC0774-85C1-40B6-A01A-941863C68804}" destId="{F5E574D5-41EE-42CD-913F-F6ADC99222BD}" srcOrd="1" destOrd="0" presId="urn:microsoft.com/office/officeart/2005/8/layout/pyramid3"/>
    <dgm:cxn modelId="{9B6D521C-D19B-489F-8D85-7A8CBF2AF887}" type="presParOf" srcId="{79AC2CAE-60DB-4108-87A2-28AF9738700B}" destId="{93598876-B4B7-43DD-B7FC-C3671FB988FD}" srcOrd="5" destOrd="0" presId="urn:microsoft.com/office/officeart/2005/8/layout/pyramid3"/>
    <dgm:cxn modelId="{F9AE9A83-721B-45D2-9974-929426B8FEA6}" type="presParOf" srcId="{93598876-B4B7-43DD-B7FC-C3671FB988FD}" destId="{A2A062F2-3021-4629-BD55-83A16BE7BFDE}" srcOrd="0" destOrd="0" presId="urn:microsoft.com/office/officeart/2005/8/layout/pyramid3"/>
    <dgm:cxn modelId="{5C26699D-EAF9-4B19-99AA-E0BEB3C3F31C}" type="presParOf" srcId="{93598876-B4B7-43DD-B7FC-C3671FB988FD}" destId="{6B996E3D-F072-41CA-891D-5647B7F2D256}" srcOrd="1" destOrd="0" presId="urn:microsoft.com/office/officeart/2005/8/layout/pyramid3"/>
    <dgm:cxn modelId="{93ACF3E4-9AD0-41BE-988E-EE2BE60EB8CB}" type="presParOf" srcId="{79AC2CAE-60DB-4108-87A2-28AF9738700B}" destId="{35F3F9D8-3089-484C-9187-1CBDFB28E18C}" srcOrd="6" destOrd="0" presId="urn:microsoft.com/office/officeart/2005/8/layout/pyramid3"/>
    <dgm:cxn modelId="{0D32AFD5-3B61-46EF-9969-D8706005B167}" type="presParOf" srcId="{35F3F9D8-3089-484C-9187-1CBDFB28E18C}" destId="{E9887E24-D55E-496B-9AD5-B43749959CA1}" srcOrd="0" destOrd="0" presId="urn:microsoft.com/office/officeart/2005/8/layout/pyramid3"/>
    <dgm:cxn modelId="{043A7A68-DDFD-4333-9EEA-70743A70DA6E}" type="presParOf" srcId="{35F3F9D8-3089-484C-9187-1CBDFB28E18C}" destId="{3071B28F-8A86-4E22-8692-1032F2BCA96D}" srcOrd="1" destOrd="0" presId="urn:microsoft.com/office/officeart/2005/8/layout/pyramid3"/>
    <dgm:cxn modelId="{063EA918-1D5E-4192-861A-F3BAFFAE572E}" type="presParOf" srcId="{79AC2CAE-60DB-4108-87A2-28AF9738700B}" destId="{B8B1B788-83A1-446B-AAA3-568F53783740}" srcOrd="7" destOrd="0" presId="urn:microsoft.com/office/officeart/2005/8/layout/pyramid3"/>
    <dgm:cxn modelId="{8D3BB663-B4B3-4ED5-ABBE-081CA4AFA9A0}" type="presParOf" srcId="{B8B1B788-83A1-446B-AAA3-568F53783740}" destId="{856362A8-F347-40ED-B749-B76899FA1A21}" srcOrd="0" destOrd="0" presId="urn:microsoft.com/office/officeart/2005/8/layout/pyramid3"/>
    <dgm:cxn modelId="{BAF01025-94F5-4C2D-BAC6-CF1D39A683C9}" type="presParOf" srcId="{B8B1B788-83A1-446B-AAA3-568F53783740}" destId="{D9B7F0FC-7DCB-418C-A82D-5ACD5C76EDC5}" srcOrd="1" destOrd="0" presId="urn:microsoft.com/office/officeart/2005/8/layout/pyramid3"/>
    <dgm:cxn modelId="{B39D9B6B-F082-4D50-B3EA-F0870B700049}" type="presParOf" srcId="{79AC2CAE-60DB-4108-87A2-28AF9738700B}" destId="{4F63BE23-9F0D-4A00-91E6-E82A97D56741}" srcOrd="8" destOrd="0" presId="urn:microsoft.com/office/officeart/2005/8/layout/pyramid3"/>
    <dgm:cxn modelId="{7A473B08-717D-4FF2-8C6E-AF875171479D}" type="presParOf" srcId="{4F63BE23-9F0D-4A00-91E6-E82A97D56741}" destId="{A272F37D-EC13-4871-846F-3895BA96ACE5}" srcOrd="0" destOrd="0" presId="urn:microsoft.com/office/officeart/2005/8/layout/pyramid3"/>
    <dgm:cxn modelId="{E7890802-36C9-427B-AD2C-9925668562AA}" type="presParOf" srcId="{4F63BE23-9F0D-4A00-91E6-E82A97D56741}" destId="{72BA814F-46A2-4E04-905F-5E582ECEBF15}" srcOrd="1" destOrd="0" presId="urn:microsoft.com/office/officeart/2005/8/layout/pyramid3"/>
  </dgm:cxnLst>
  <dgm:bg/>
  <dgm:whole/>
</dgm:dataModel>
</file>

<file path=ppt/diagrams/data9.xml><?xml version="1.0" encoding="utf-8"?>
<dgm:dataModel xmlns:dgm="http://schemas.openxmlformats.org/drawingml/2006/diagram" xmlns:a="http://schemas.openxmlformats.org/drawingml/2006/main">
  <dgm:ptLst>
    <dgm:pt modelId="{81E06130-1ED4-4FCE-B8E2-C89E912ADD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BA885463-592D-4B66-8210-C0C28B2DB2AC}">
      <dgm:prSet/>
      <dgm:spPr/>
      <dgm:t>
        <a:bodyPr/>
        <a:lstStyle/>
        <a:p>
          <a:pPr rtl="0"/>
          <a:r>
            <a:rPr lang="en-GB" b="1" dirty="0" smtClean="0"/>
            <a:t>Nutrition and the kitchen</a:t>
          </a:r>
          <a:endParaRPr lang="en-US" dirty="0"/>
        </a:p>
      </dgm:t>
    </dgm:pt>
    <dgm:pt modelId="{1D0F6A59-5236-4CD7-8320-FA2D14C4406F}" type="parTrans" cxnId="{00DA92E1-93BD-4A56-A6DF-AD998B6F78F0}">
      <dgm:prSet/>
      <dgm:spPr/>
      <dgm:t>
        <a:bodyPr/>
        <a:lstStyle/>
        <a:p>
          <a:endParaRPr lang="en-US"/>
        </a:p>
      </dgm:t>
    </dgm:pt>
    <dgm:pt modelId="{5965291C-4FF2-4045-A168-1C191A56F6AF}" type="sibTrans" cxnId="{00DA92E1-93BD-4A56-A6DF-AD998B6F78F0}">
      <dgm:prSet/>
      <dgm:spPr/>
      <dgm:t>
        <a:bodyPr/>
        <a:lstStyle/>
        <a:p>
          <a:endParaRPr lang="en-US"/>
        </a:p>
      </dgm:t>
    </dgm:pt>
    <dgm:pt modelId="{7006D655-3910-45EE-BD2B-5E4F3F6543D1}">
      <dgm:prSet/>
      <dgm:spPr/>
      <dgm:t>
        <a:bodyPr/>
        <a:lstStyle/>
        <a:p>
          <a:pPr rtl="0"/>
          <a:r>
            <a:rPr lang="en-GB" b="1" dirty="0" smtClean="0"/>
            <a:t>Cakes, Icing and muffins</a:t>
          </a:r>
          <a:endParaRPr lang="en-US" dirty="0"/>
        </a:p>
      </dgm:t>
    </dgm:pt>
    <dgm:pt modelId="{0C6A89A2-7DDA-4B89-B44F-B480CEFE752F}" type="parTrans" cxnId="{97BD32D2-C707-4931-9F5C-634CE98BDF12}">
      <dgm:prSet/>
      <dgm:spPr/>
      <dgm:t>
        <a:bodyPr/>
        <a:lstStyle/>
        <a:p>
          <a:endParaRPr lang="en-US"/>
        </a:p>
      </dgm:t>
    </dgm:pt>
    <dgm:pt modelId="{A53B93F4-E0E7-4CBD-8248-A3C6FF40F8CC}" type="sibTrans" cxnId="{97BD32D2-C707-4931-9F5C-634CE98BDF12}">
      <dgm:prSet/>
      <dgm:spPr/>
      <dgm:t>
        <a:bodyPr/>
        <a:lstStyle/>
        <a:p>
          <a:endParaRPr lang="en-US"/>
        </a:p>
      </dgm:t>
    </dgm:pt>
    <dgm:pt modelId="{1514575B-1B54-4605-80C1-4169D0169DFE}">
      <dgm:prSet/>
      <dgm:spPr/>
      <dgm:t>
        <a:bodyPr/>
        <a:lstStyle/>
        <a:p>
          <a:pPr rtl="0"/>
          <a:r>
            <a:rPr lang="en-GB" b="1" dirty="0" smtClean="0"/>
            <a:t>Peanuts, </a:t>
          </a:r>
          <a:r>
            <a:rPr lang="en-GB" b="1" dirty="0" smtClean="0"/>
            <a:t>Chin- </a:t>
          </a:r>
          <a:r>
            <a:rPr lang="en-GB" b="1" dirty="0" smtClean="0"/>
            <a:t>chin, Buns and puffs</a:t>
          </a:r>
          <a:endParaRPr lang="en-US" dirty="0"/>
        </a:p>
      </dgm:t>
    </dgm:pt>
    <dgm:pt modelId="{00D52DF9-9EEE-4B4B-9368-735170B47B9C}" type="parTrans" cxnId="{E324C0E1-32CB-4A54-BBA8-B32A04ACDCD9}">
      <dgm:prSet/>
      <dgm:spPr/>
      <dgm:t>
        <a:bodyPr/>
        <a:lstStyle/>
        <a:p>
          <a:endParaRPr lang="en-US"/>
        </a:p>
      </dgm:t>
    </dgm:pt>
    <dgm:pt modelId="{1C69BD5C-6B3D-4392-A0E6-B52E7DE00C30}" type="sibTrans" cxnId="{E324C0E1-32CB-4A54-BBA8-B32A04ACDCD9}">
      <dgm:prSet/>
      <dgm:spPr/>
      <dgm:t>
        <a:bodyPr/>
        <a:lstStyle/>
        <a:p>
          <a:endParaRPr lang="en-US"/>
        </a:p>
      </dgm:t>
    </dgm:pt>
    <dgm:pt modelId="{552CEBF1-B895-4E89-B286-547632E9041F}">
      <dgm:prSet/>
      <dgm:spPr/>
      <dgm:t>
        <a:bodyPr/>
        <a:lstStyle/>
        <a:p>
          <a:pPr rtl="0"/>
          <a:r>
            <a:rPr lang="en-GB" b="1" dirty="0" smtClean="0"/>
            <a:t>Biscuits, cookies</a:t>
          </a:r>
          <a:r>
            <a:rPr lang="en-US" b="1" dirty="0" smtClean="0"/>
            <a:t> and </a:t>
          </a:r>
          <a:r>
            <a:rPr lang="en-GB" b="1" dirty="0" smtClean="0"/>
            <a:t>bread</a:t>
          </a:r>
          <a:endParaRPr lang="en-US" dirty="0"/>
        </a:p>
      </dgm:t>
    </dgm:pt>
    <dgm:pt modelId="{BBA55EA0-2B1B-4C73-AB5D-0CB5C0E66B0B}" type="parTrans" cxnId="{FB88F0C1-21DC-40ED-A09F-84A45637B54C}">
      <dgm:prSet/>
      <dgm:spPr/>
      <dgm:t>
        <a:bodyPr/>
        <a:lstStyle/>
        <a:p>
          <a:endParaRPr lang="en-US"/>
        </a:p>
      </dgm:t>
    </dgm:pt>
    <dgm:pt modelId="{8462E3AF-F27C-4CFB-A371-A461D5680EB3}" type="sibTrans" cxnId="{FB88F0C1-21DC-40ED-A09F-84A45637B54C}">
      <dgm:prSet/>
      <dgm:spPr/>
      <dgm:t>
        <a:bodyPr/>
        <a:lstStyle/>
        <a:p>
          <a:endParaRPr lang="en-US"/>
        </a:p>
      </dgm:t>
    </dgm:pt>
    <dgm:pt modelId="{0D67DD68-2DA5-404F-BFD8-243FE7940DEF}">
      <dgm:prSet/>
      <dgm:spPr/>
      <dgm:t>
        <a:bodyPr/>
        <a:lstStyle/>
        <a:p>
          <a:pPr rtl="0"/>
          <a:r>
            <a:rPr lang="en-GB" b="1" dirty="0" smtClean="0"/>
            <a:t>Sausage  rolls and fish pies</a:t>
          </a:r>
          <a:endParaRPr lang="en-US" dirty="0"/>
        </a:p>
      </dgm:t>
    </dgm:pt>
    <dgm:pt modelId="{7A256A50-E919-4F8F-846A-00108E5A3A19}" type="parTrans" cxnId="{37FE5679-8DF1-4905-9D16-8BEB65E87A09}">
      <dgm:prSet/>
      <dgm:spPr/>
      <dgm:t>
        <a:bodyPr/>
        <a:lstStyle/>
        <a:p>
          <a:endParaRPr lang="en-US"/>
        </a:p>
      </dgm:t>
    </dgm:pt>
    <dgm:pt modelId="{47CEEC36-A143-404A-AF34-3763634F47DF}" type="sibTrans" cxnId="{37FE5679-8DF1-4905-9D16-8BEB65E87A09}">
      <dgm:prSet/>
      <dgm:spPr/>
      <dgm:t>
        <a:bodyPr/>
        <a:lstStyle/>
        <a:p>
          <a:endParaRPr lang="en-US"/>
        </a:p>
      </dgm:t>
    </dgm:pt>
    <dgm:pt modelId="{BD8056A9-67BA-41F5-AB4E-787E832B5459}">
      <dgm:prSet/>
      <dgm:spPr/>
      <dgm:t>
        <a:bodyPr/>
        <a:lstStyle/>
        <a:p>
          <a:pPr rtl="0"/>
          <a:r>
            <a:rPr lang="en-GB" b="1" dirty="0" err="1" smtClean="0"/>
            <a:t>Shawarma</a:t>
          </a:r>
          <a:r>
            <a:rPr lang="en-GB" b="1" dirty="0" smtClean="0"/>
            <a:t> </a:t>
          </a:r>
          <a:r>
            <a:rPr lang="en-US" b="1" dirty="0" smtClean="0"/>
            <a:t> and</a:t>
          </a:r>
          <a:r>
            <a:rPr lang="en-GB" b="1" dirty="0" smtClean="0"/>
            <a:t> Ice creams</a:t>
          </a:r>
          <a:endParaRPr lang="en-US" dirty="0"/>
        </a:p>
      </dgm:t>
    </dgm:pt>
    <dgm:pt modelId="{204263F5-4201-4FBB-BE14-65A92F679504}" type="parTrans" cxnId="{2303008B-878C-499E-8047-1EF52F41CB77}">
      <dgm:prSet/>
      <dgm:spPr/>
      <dgm:t>
        <a:bodyPr/>
        <a:lstStyle/>
        <a:p>
          <a:endParaRPr lang="en-US"/>
        </a:p>
      </dgm:t>
    </dgm:pt>
    <dgm:pt modelId="{AA48EFE3-1CF0-489A-A79B-A9CD4B060528}" type="sibTrans" cxnId="{2303008B-878C-499E-8047-1EF52F41CB77}">
      <dgm:prSet/>
      <dgm:spPr/>
      <dgm:t>
        <a:bodyPr/>
        <a:lstStyle/>
        <a:p>
          <a:endParaRPr lang="en-US"/>
        </a:p>
      </dgm:t>
    </dgm:pt>
    <dgm:pt modelId="{9206FED0-EF10-412A-AAC8-B4FC46C8659B}">
      <dgm:prSet/>
      <dgm:spPr/>
      <dgm:t>
        <a:bodyPr/>
        <a:lstStyle/>
        <a:p>
          <a:pPr rtl="0"/>
          <a:r>
            <a:rPr lang="en-GB" b="1" dirty="0" smtClean="0"/>
            <a:t>Beverage, Custard etc </a:t>
          </a:r>
          <a:endParaRPr lang="en-US" dirty="0"/>
        </a:p>
      </dgm:t>
    </dgm:pt>
    <dgm:pt modelId="{DBB0E17C-68C3-4C9A-9CC2-7D5F218875E0}" type="parTrans" cxnId="{0E112E77-5133-4416-B003-DF3B9F3BBC49}">
      <dgm:prSet/>
      <dgm:spPr/>
      <dgm:t>
        <a:bodyPr/>
        <a:lstStyle/>
        <a:p>
          <a:endParaRPr lang="en-US"/>
        </a:p>
      </dgm:t>
    </dgm:pt>
    <dgm:pt modelId="{4CFEE9DD-C044-44DF-99E3-367E0534CE44}" type="sibTrans" cxnId="{0E112E77-5133-4416-B003-DF3B9F3BBC49}">
      <dgm:prSet/>
      <dgm:spPr/>
      <dgm:t>
        <a:bodyPr/>
        <a:lstStyle/>
        <a:p>
          <a:endParaRPr lang="en-US"/>
        </a:p>
      </dgm:t>
    </dgm:pt>
    <dgm:pt modelId="{E5EE47B7-8429-4267-9D07-2F00DBDD3E96}">
      <dgm:prSet/>
      <dgm:spPr/>
      <dgm:t>
        <a:bodyPr/>
        <a:lstStyle/>
        <a:p>
          <a:pPr rtl="0"/>
          <a:endParaRPr lang="en-US" dirty="0"/>
        </a:p>
      </dgm:t>
    </dgm:pt>
    <dgm:pt modelId="{6888FFC1-EB6F-4CCF-B014-C29223C68660}" type="parTrans" cxnId="{204AFD5F-75BA-4531-8E23-6226A79D6864}">
      <dgm:prSet/>
      <dgm:spPr/>
      <dgm:t>
        <a:bodyPr/>
        <a:lstStyle/>
        <a:p>
          <a:endParaRPr lang="en-US"/>
        </a:p>
      </dgm:t>
    </dgm:pt>
    <dgm:pt modelId="{272D9551-395A-4B8C-8D89-BBAE796C7894}" type="sibTrans" cxnId="{204AFD5F-75BA-4531-8E23-6226A79D6864}">
      <dgm:prSet/>
      <dgm:spPr/>
      <dgm:t>
        <a:bodyPr/>
        <a:lstStyle/>
        <a:p>
          <a:endParaRPr lang="en-US"/>
        </a:p>
      </dgm:t>
    </dgm:pt>
    <dgm:pt modelId="{9C2EF9A7-6D58-4306-8D5F-853A29D18D04}">
      <dgm:prSet/>
      <dgm:spPr/>
      <dgm:t>
        <a:bodyPr/>
        <a:lstStyle/>
        <a:p>
          <a:pPr rtl="0"/>
          <a:endParaRPr lang="en-US" dirty="0"/>
        </a:p>
      </dgm:t>
    </dgm:pt>
    <dgm:pt modelId="{A3326CB3-6931-4A6A-BCFF-FC4A5207FC61}" type="parTrans" cxnId="{C3A1A627-3D18-4B80-A1E1-0C8B9486D239}">
      <dgm:prSet/>
      <dgm:spPr/>
      <dgm:t>
        <a:bodyPr/>
        <a:lstStyle/>
        <a:p>
          <a:endParaRPr lang="en-US"/>
        </a:p>
      </dgm:t>
    </dgm:pt>
    <dgm:pt modelId="{31226E84-2BCA-4517-9578-57D9FB695B3A}" type="sibTrans" cxnId="{C3A1A627-3D18-4B80-A1E1-0C8B9486D239}">
      <dgm:prSet/>
      <dgm:spPr/>
      <dgm:t>
        <a:bodyPr/>
        <a:lstStyle/>
        <a:p>
          <a:endParaRPr lang="en-US"/>
        </a:p>
      </dgm:t>
    </dgm:pt>
    <dgm:pt modelId="{E0D1A796-3715-462C-A146-3CF58F8FE5C2}" type="pres">
      <dgm:prSet presAssocID="{81E06130-1ED4-4FCE-B8E2-C89E912ADD18}" presName="compositeShape" presStyleCnt="0">
        <dgm:presLayoutVars>
          <dgm:chMax val="7"/>
          <dgm:dir/>
          <dgm:resizeHandles val="exact"/>
        </dgm:presLayoutVars>
      </dgm:prSet>
      <dgm:spPr/>
      <dgm:t>
        <a:bodyPr/>
        <a:lstStyle/>
        <a:p>
          <a:endParaRPr lang="en-US"/>
        </a:p>
      </dgm:t>
    </dgm:pt>
    <dgm:pt modelId="{1501EC6A-1C01-45B0-B200-20068B60A262}" type="pres">
      <dgm:prSet presAssocID="{BA885463-592D-4B66-8210-C0C28B2DB2AC}" presName="circ1" presStyleLbl="vennNode1" presStyleIdx="0" presStyleCnt="7"/>
      <dgm:spPr/>
    </dgm:pt>
    <dgm:pt modelId="{3EE8C644-E32E-45DF-8899-DF99DFE71387}" type="pres">
      <dgm:prSet presAssocID="{BA885463-592D-4B66-8210-C0C28B2DB2AC}" presName="circ1Tx" presStyleLbl="revTx" presStyleIdx="0" presStyleCnt="0" custScaleX="200682">
        <dgm:presLayoutVars>
          <dgm:chMax val="0"/>
          <dgm:chPref val="0"/>
          <dgm:bulletEnabled val="1"/>
        </dgm:presLayoutVars>
      </dgm:prSet>
      <dgm:spPr/>
      <dgm:t>
        <a:bodyPr/>
        <a:lstStyle/>
        <a:p>
          <a:endParaRPr lang="en-US"/>
        </a:p>
      </dgm:t>
    </dgm:pt>
    <dgm:pt modelId="{2B84C438-48ED-41BD-B924-9056F46982F0}" type="pres">
      <dgm:prSet presAssocID="{7006D655-3910-45EE-BD2B-5E4F3F6543D1}" presName="circ2" presStyleLbl="vennNode1" presStyleIdx="1" presStyleCnt="7"/>
      <dgm:spPr/>
    </dgm:pt>
    <dgm:pt modelId="{E1D575B7-998F-4466-B826-DBA1EC34DD0C}" type="pres">
      <dgm:prSet presAssocID="{7006D655-3910-45EE-BD2B-5E4F3F6543D1}" presName="circ2Tx" presStyleLbl="revTx" presStyleIdx="0" presStyleCnt="0" custScaleX="152730">
        <dgm:presLayoutVars>
          <dgm:chMax val="0"/>
          <dgm:chPref val="0"/>
          <dgm:bulletEnabled val="1"/>
        </dgm:presLayoutVars>
      </dgm:prSet>
      <dgm:spPr/>
      <dgm:t>
        <a:bodyPr/>
        <a:lstStyle/>
        <a:p>
          <a:endParaRPr lang="en-US"/>
        </a:p>
      </dgm:t>
    </dgm:pt>
    <dgm:pt modelId="{D52648B8-8EB6-4DF9-B77B-24386496CA02}" type="pres">
      <dgm:prSet presAssocID="{1514575B-1B54-4605-80C1-4169D0169DFE}" presName="circ3" presStyleLbl="vennNode1" presStyleIdx="2" presStyleCnt="7"/>
      <dgm:spPr/>
    </dgm:pt>
    <dgm:pt modelId="{1B737EF3-C756-40B5-A29F-CB30980730A5}" type="pres">
      <dgm:prSet presAssocID="{1514575B-1B54-4605-80C1-4169D0169DFE}" presName="circ3Tx" presStyleLbl="revTx" presStyleIdx="0" presStyleCnt="0" custScaleX="135900">
        <dgm:presLayoutVars>
          <dgm:chMax val="0"/>
          <dgm:chPref val="0"/>
          <dgm:bulletEnabled val="1"/>
        </dgm:presLayoutVars>
      </dgm:prSet>
      <dgm:spPr/>
      <dgm:t>
        <a:bodyPr/>
        <a:lstStyle/>
        <a:p>
          <a:endParaRPr lang="en-US"/>
        </a:p>
      </dgm:t>
    </dgm:pt>
    <dgm:pt modelId="{B1B70B9C-0186-4971-9CCC-144C60194157}" type="pres">
      <dgm:prSet presAssocID="{552CEBF1-B895-4E89-B286-547632E9041F}" presName="circ4" presStyleLbl="vennNode1" presStyleIdx="3" presStyleCnt="7"/>
      <dgm:spPr/>
    </dgm:pt>
    <dgm:pt modelId="{39F2F5E6-4525-457B-8D86-81CBD778581C}" type="pres">
      <dgm:prSet presAssocID="{552CEBF1-B895-4E89-B286-547632E9041F}" presName="circ4Tx" presStyleLbl="revTx" presStyleIdx="0" presStyleCnt="0" custScaleX="158408">
        <dgm:presLayoutVars>
          <dgm:chMax val="0"/>
          <dgm:chPref val="0"/>
          <dgm:bulletEnabled val="1"/>
        </dgm:presLayoutVars>
      </dgm:prSet>
      <dgm:spPr/>
      <dgm:t>
        <a:bodyPr/>
        <a:lstStyle/>
        <a:p>
          <a:endParaRPr lang="en-US"/>
        </a:p>
      </dgm:t>
    </dgm:pt>
    <dgm:pt modelId="{383B938A-C041-4BF7-8C01-0455C039B83F}" type="pres">
      <dgm:prSet presAssocID="{0D67DD68-2DA5-404F-BFD8-243FE7940DEF}" presName="circ5" presStyleLbl="vennNode1" presStyleIdx="4" presStyleCnt="7"/>
      <dgm:spPr/>
    </dgm:pt>
    <dgm:pt modelId="{17D98B5E-89C8-403C-B1FD-E5CD0279528C}" type="pres">
      <dgm:prSet presAssocID="{0D67DD68-2DA5-404F-BFD8-243FE7940DEF}" presName="circ5Tx" presStyleLbl="revTx" presStyleIdx="0" presStyleCnt="0" custScaleX="190174">
        <dgm:presLayoutVars>
          <dgm:chMax val="0"/>
          <dgm:chPref val="0"/>
          <dgm:bulletEnabled val="1"/>
        </dgm:presLayoutVars>
      </dgm:prSet>
      <dgm:spPr/>
      <dgm:t>
        <a:bodyPr/>
        <a:lstStyle/>
        <a:p>
          <a:endParaRPr lang="en-US"/>
        </a:p>
      </dgm:t>
    </dgm:pt>
    <dgm:pt modelId="{A04D35BA-4815-408E-B59B-AD922D3730C0}" type="pres">
      <dgm:prSet presAssocID="{BD8056A9-67BA-41F5-AB4E-787E832B5459}" presName="circ6" presStyleLbl="vennNode1" presStyleIdx="5" presStyleCnt="7"/>
      <dgm:spPr/>
    </dgm:pt>
    <dgm:pt modelId="{79356F23-EA4F-466C-BEEE-8D61B14E8E48}" type="pres">
      <dgm:prSet presAssocID="{BD8056A9-67BA-41F5-AB4E-787E832B5459}" presName="circ6Tx" presStyleLbl="revTx" presStyleIdx="0" presStyleCnt="0" custScaleX="170992">
        <dgm:presLayoutVars>
          <dgm:chMax val="0"/>
          <dgm:chPref val="0"/>
          <dgm:bulletEnabled val="1"/>
        </dgm:presLayoutVars>
      </dgm:prSet>
      <dgm:spPr/>
      <dgm:t>
        <a:bodyPr/>
        <a:lstStyle/>
        <a:p>
          <a:endParaRPr lang="en-US"/>
        </a:p>
      </dgm:t>
    </dgm:pt>
    <dgm:pt modelId="{F5BE26BC-BF49-4FB3-B354-91B3D064819D}" type="pres">
      <dgm:prSet presAssocID="{9206FED0-EF10-412A-AAC8-B4FC46C8659B}" presName="circ7" presStyleLbl="vennNode1" presStyleIdx="6" presStyleCnt="7"/>
      <dgm:spPr/>
    </dgm:pt>
    <dgm:pt modelId="{098B5E33-9FCD-47AF-BEF2-F80E1E025499}" type="pres">
      <dgm:prSet presAssocID="{9206FED0-EF10-412A-AAC8-B4FC46C8659B}" presName="circ7Tx" presStyleLbl="revTx" presStyleIdx="0" presStyleCnt="0" custScaleX="226043">
        <dgm:presLayoutVars>
          <dgm:chMax val="0"/>
          <dgm:chPref val="0"/>
          <dgm:bulletEnabled val="1"/>
        </dgm:presLayoutVars>
      </dgm:prSet>
      <dgm:spPr/>
      <dgm:t>
        <a:bodyPr/>
        <a:lstStyle/>
        <a:p>
          <a:endParaRPr lang="en-US"/>
        </a:p>
      </dgm:t>
    </dgm:pt>
  </dgm:ptLst>
  <dgm:cxnLst>
    <dgm:cxn modelId="{204AFD5F-75BA-4531-8E23-6226A79D6864}" srcId="{81E06130-1ED4-4FCE-B8E2-C89E912ADD18}" destId="{E5EE47B7-8429-4267-9D07-2F00DBDD3E96}" srcOrd="7" destOrd="0" parTransId="{6888FFC1-EB6F-4CCF-B014-C29223C68660}" sibTransId="{272D9551-395A-4B8C-8D89-BBAE796C7894}"/>
    <dgm:cxn modelId="{0E112E77-5133-4416-B003-DF3B9F3BBC49}" srcId="{81E06130-1ED4-4FCE-B8E2-C89E912ADD18}" destId="{9206FED0-EF10-412A-AAC8-B4FC46C8659B}" srcOrd="6" destOrd="0" parTransId="{DBB0E17C-68C3-4C9A-9CC2-7D5F218875E0}" sibTransId="{4CFEE9DD-C044-44DF-99E3-367E0534CE44}"/>
    <dgm:cxn modelId="{0C2CE9B1-AA3B-4F03-9078-29DCDED51275}" type="presOf" srcId="{81E06130-1ED4-4FCE-B8E2-C89E912ADD18}" destId="{E0D1A796-3715-462C-A146-3CF58F8FE5C2}" srcOrd="0" destOrd="0" presId="urn:microsoft.com/office/officeart/2005/8/layout/venn1"/>
    <dgm:cxn modelId="{B5C69A54-1F61-4253-A2D7-14093D36BD37}" type="presOf" srcId="{BA885463-592D-4B66-8210-C0C28B2DB2AC}" destId="{3EE8C644-E32E-45DF-8899-DF99DFE71387}" srcOrd="0" destOrd="0" presId="urn:microsoft.com/office/officeart/2005/8/layout/venn1"/>
    <dgm:cxn modelId="{FBAB479E-750B-4820-ABFC-BD6E9AF01D4B}" type="presOf" srcId="{7006D655-3910-45EE-BD2B-5E4F3F6543D1}" destId="{E1D575B7-998F-4466-B826-DBA1EC34DD0C}" srcOrd="0" destOrd="0" presId="urn:microsoft.com/office/officeart/2005/8/layout/venn1"/>
    <dgm:cxn modelId="{C3A1A627-3D18-4B80-A1E1-0C8B9486D239}" srcId="{81E06130-1ED4-4FCE-B8E2-C89E912ADD18}" destId="{9C2EF9A7-6D58-4306-8D5F-853A29D18D04}" srcOrd="8" destOrd="0" parTransId="{A3326CB3-6931-4A6A-BCFF-FC4A5207FC61}" sibTransId="{31226E84-2BCA-4517-9578-57D9FB695B3A}"/>
    <dgm:cxn modelId="{97BD32D2-C707-4931-9F5C-634CE98BDF12}" srcId="{81E06130-1ED4-4FCE-B8E2-C89E912ADD18}" destId="{7006D655-3910-45EE-BD2B-5E4F3F6543D1}" srcOrd="1" destOrd="0" parTransId="{0C6A89A2-7DDA-4B89-B44F-B480CEFE752F}" sibTransId="{A53B93F4-E0E7-4CBD-8248-A3C6FF40F8CC}"/>
    <dgm:cxn modelId="{96252E87-A71D-4F6D-A614-A9F02EE00CA1}" type="presOf" srcId="{1514575B-1B54-4605-80C1-4169D0169DFE}" destId="{1B737EF3-C756-40B5-A29F-CB30980730A5}" srcOrd="0" destOrd="0" presId="urn:microsoft.com/office/officeart/2005/8/layout/venn1"/>
    <dgm:cxn modelId="{2303008B-878C-499E-8047-1EF52F41CB77}" srcId="{81E06130-1ED4-4FCE-B8E2-C89E912ADD18}" destId="{BD8056A9-67BA-41F5-AB4E-787E832B5459}" srcOrd="5" destOrd="0" parTransId="{204263F5-4201-4FBB-BE14-65A92F679504}" sibTransId="{AA48EFE3-1CF0-489A-A79B-A9CD4B060528}"/>
    <dgm:cxn modelId="{BD0B266C-539F-4C4C-B12A-48B1D844EFF3}" type="presOf" srcId="{BD8056A9-67BA-41F5-AB4E-787E832B5459}" destId="{79356F23-EA4F-466C-BEEE-8D61B14E8E48}" srcOrd="0" destOrd="0" presId="urn:microsoft.com/office/officeart/2005/8/layout/venn1"/>
    <dgm:cxn modelId="{00D89BA3-696C-4684-8742-88FCEAC770A9}" type="presOf" srcId="{9206FED0-EF10-412A-AAC8-B4FC46C8659B}" destId="{098B5E33-9FCD-47AF-BEF2-F80E1E025499}" srcOrd="0" destOrd="0" presId="urn:microsoft.com/office/officeart/2005/8/layout/venn1"/>
    <dgm:cxn modelId="{CEBF2605-1F8A-46D9-A642-BE7CA2F010FC}" type="presOf" srcId="{552CEBF1-B895-4E89-B286-547632E9041F}" destId="{39F2F5E6-4525-457B-8D86-81CBD778581C}" srcOrd="0" destOrd="0" presId="urn:microsoft.com/office/officeart/2005/8/layout/venn1"/>
    <dgm:cxn modelId="{43BD9C3D-25A8-4C40-B9CE-F0913D12C067}" type="presOf" srcId="{0D67DD68-2DA5-404F-BFD8-243FE7940DEF}" destId="{17D98B5E-89C8-403C-B1FD-E5CD0279528C}" srcOrd="0" destOrd="0" presId="urn:microsoft.com/office/officeart/2005/8/layout/venn1"/>
    <dgm:cxn modelId="{E324C0E1-32CB-4A54-BBA8-B32A04ACDCD9}" srcId="{81E06130-1ED4-4FCE-B8E2-C89E912ADD18}" destId="{1514575B-1B54-4605-80C1-4169D0169DFE}" srcOrd="2" destOrd="0" parTransId="{00D52DF9-9EEE-4B4B-9368-735170B47B9C}" sibTransId="{1C69BD5C-6B3D-4392-A0E6-B52E7DE00C30}"/>
    <dgm:cxn modelId="{00DA92E1-93BD-4A56-A6DF-AD998B6F78F0}" srcId="{81E06130-1ED4-4FCE-B8E2-C89E912ADD18}" destId="{BA885463-592D-4B66-8210-C0C28B2DB2AC}" srcOrd="0" destOrd="0" parTransId="{1D0F6A59-5236-4CD7-8320-FA2D14C4406F}" sibTransId="{5965291C-4FF2-4045-A168-1C191A56F6AF}"/>
    <dgm:cxn modelId="{37FE5679-8DF1-4905-9D16-8BEB65E87A09}" srcId="{81E06130-1ED4-4FCE-B8E2-C89E912ADD18}" destId="{0D67DD68-2DA5-404F-BFD8-243FE7940DEF}" srcOrd="4" destOrd="0" parTransId="{7A256A50-E919-4F8F-846A-00108E5A3A19}" sibTransId="{47CEEC36-A143-404A-AF34-3763634F47DF}"/>
    <dgm:cxn modelId="{FB88F0C1-21DC-40ED-A09F-84A45637B54C}" srcId="{81E06130-1ED4-4FCE-B8E2-C89E912ADD18}" destId="{552CEBF1-B895-4E89-B286-547632E9041F}" srcOrd="3" destOrd="0" parTransId="{BBA55EA0-2B1B-4C73-AB5D-0CB5C0E66B0B}" sibTransId="{8462E3AF-F27C-4CFB-A371-A461D5680EB3}"/>
    <dgm:cxn modelId="{0606657C-2BE1-4ECD-BB5C-66E1B3B585C9}" type="presParOf" srcId="{E0D1A796-3715-462C-A146-3CF58F8FE5C2}" destId="{1501EC6A-1C01-45B0-B200-20068B60A262}" srcOrd="0" destOrd="0" presId="urn:microsoft.com/office/officeart/2005/8/layout/venn1"/>
    <dgm:cxn modelId="{0BB93135-B2A0-40A0-8979-BA6470B77DF1}" type="presParOf" srcId="{E0D1A796-3715-462C-A146-3CF58F8FE5C2}" destId="{3EE8C644-E32E-45DF-8899-DF99DFE71387}" srcOrd="1" destOrd="0" presId="urn:microsoft.com/office/officeart/2005/8/layout/venn1"/>
    <dgm:cxn modelId="{582B6573-19E3-4CC9-B4D8-BD8C3D4F432F}" type="presParOf" srcId="{E0D1A796-3715-462C-A146-3CF58F8FE5C2}" destId="{2B84C438-48ED-41BD-B924-9056F46982F0}" srcOrd="2" destOrd="0" presId="urn:microsoft.com/office/officeart/2005/8/layout/venn1"/>
    <dgm:cxn modelId="{BB695D83-F058-44EC-9BE6-7D387BCDBC9E}" type="presParOf" srcId="{E0D1A796-3715-462C-A146-3CF58F8FE5C2}" destId="{E1D575B7-998F-4466-B826-DBA1EC34DD0C}" srcOrd="3" destOrd="0" presId="urn:microsoft.com/office/officeart/2005/8/layout/venn1"/>
    <dgm:cxn modelId="{711909F3-D91B-4DE6-BB61-811DF9780E8D}" type="presParOf" srcId="{E0D1A796-3715-462C-A146-3CF58F8FE5C2}" destId="{D52648B8-8EB6-4DF9-B77B-24386496CA02}" srcOrd="4" destOrd="0" presId="urn:microsoft.com/office/officeart/2005/8/layout/venn1"/>
    <dgm:cxn modelId="{FB734367-EAAE-44D5-B2E3-0DC3A0C1E3E7}" type="presParOf" srcId="{E0D1A796-3715-462C-A146-3CF58F8FE5C2}" destId="{1B737EF3-C756-40B5-A29F-CB30980730A5}" srcOrd="5" destOrd="0" presId="urn:microsoft.com/office/officeart/2005/8/layout/venn1"/>
    <dgm:cxn modelId="{167711A1-BAA5-45F0-ADFE-45AE0F3AF26A}" type="presParOf" srcId="{E0D1A796-3715-462C-A146-3CF58F8FE5C2}" destId="{B1B70B9C-0186-4971-9CCC-144C60194157}" srcOrd="6" destOrd="0" presId="urn:microsoft.com/office/officeart/2005/8/layout/venn1"/>
    <dgm:cxn modelId="{A6747D81-E512-45D8-8D77-FCEE95473622}" type="presParOf" srcId="{E0D1A796-3715-462C-A146-3CF58F8FE5C2}" destId="{39F2F5E6-4525-457B-8D86-81CBD778581C}" srcOrd="7" destOrd="0" presId="urn:microsoft.com/office/officeart/2005/8/layout/venn1"/>
    <dgm:cxn modelId="{9E5E403D-B80B-4232-AD3F-A6DCABB35DBC}" type="presParOf" srcId="{E0D1A796-3715-462C-A146-3CF58F8FE5C2}" destId="{383B938A-C041-4BF7-8C01-0455C039B83F}" srcOrd="8" destOrd="0" presId="urn:microsoft.com/office/officeart/2005/8/layout/venn1"/>
    <dgm:cxn modelId="{183E7091-D0A8-459F-9A6A-4DDE29983E53}" type="presParOf" srcId="{E0D1A796-3715-462C-A146-3CF58F8FE5C2}" destId="{17D98B5E-89C8-403C-B1FD-E5CD0279528C}" srcOrd="9" destOrd="0" presId="urn:microsoft.com/office/officeart/2005/8/layout/venn1"/>
    <dgm:cxn modelId="{C3CC7760-1A80-4DED-88D1-F7A54981388A}" type="presParOf" srcId="{E0D1A796-3715-462C-A146-3CF58F8FE5C2}" destId="{A04D35BA-4815-408E-B59B-AD922D3730C0}" srcOrd="10" destOrd="0" presId="urn:microsoft.com/office/officeart/2005/8/layout/venn1"/>
    <dgm:cxn modelId="{4AF818F6-F63D-488D-8CF6-29F9322E4C33}" type="presParOf" srcId="{E0D1A796-3715-462C-A146-3CF58F8FE5C2}" destId="{79356F23-EA4F-466C-BEEE-8D61B14E8E48}" srcOrd="11" destOrd="0" presId="urn:microsoft.com/office/officeart/2005/8/layout/venn1"/>
    <dgm:cxn modelId="{4927FE18-1648-4F65-8354-88A52BDCE972}" type="presParOf" srcId="{E0D1A796-3715-462C-A146-3CF58F8FE5C2}" destId="{F5BE26BC-BF49-4FB3-B354-91B3D064819D}" srcOrd="12" destOrd="0" presId="urn:microsoft.com/office/officeart/2005/8/layout/venn1"/>
    <dgm:cxn modelId="{32F36471-17D7-4718-9AA8-47A5EE5B54AF}" type="presParOf" srcId="{E0D1A796-3715-462C-A146-3CF58F8FE5C2}" destId="{098B5E33-9FCD-47AF-BEF2-F80E1E025499}" srcOrd="13"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3288BF-4F6A-4D2B-81B1-8E5E0BCFDFAA}" type="datetimeFigureOut">
              <a:rPr lang="en-US" smtClean="0"/>
              <a:pPr/>
              <a:t>5/14/2017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4F2BBC-5EB6-4D9A-B6C6-67CBEF64AE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4F2BBC-5EB6-4D9A-B6C6-67CBEF64AE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4F2BBC-5EB6-4D9A-B6C6-67CBEF64AE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4F2BBC-5EB6-4D9A-B6C6-67CBEF64AEC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4F2BBC-5EB6-4D9A-B6C6-67CBEF64AEC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4F2BBC-5EB6-4D9A-B6C6-67CBEF64AEC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4F2BBC-5EB6-4D9A-B6C6-67CBEF64A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4F2BBC-5EB6-4D9A-B6C6-67CBEF64AEC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3288BF-4F6A-4D2B-81B1-8E5E0BCFDFAA}" type="datetimeFigureOut">
              <a:rPr lang="en-US" smtClean="0"/>
              <a:pPr/>
              <a:t>5/14/2017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4F2BBC-5EB6-4D9A-B6C6-67CBEF64AE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83288BF-4F6A-4D2B-81B1-8E5E0BCFDFAA}" type="datetimeFigureOut">
              <a:rPr lang="en-US" smtClean="0"/>
              <a:pPr/>
              <a:t>5/14/2017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4F2BBC-5EB6-4D9A-B6C6-67CBEF64A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83288BF-4F6A-4D2B-81B1-8E5E0BCFDFAA}" type="datetimeFigureOut">
              <a:rPr lang="en-US" smtClean="0"/>
              <a:pPr/>
              <a:t>5/14/2017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4F2BBC-5EB6-4D9A-B6C6-67CBEF64AEC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3288BF-4F6A-4D2B-81B1-8E5E0BCFDFAA}" type="datetimeFigureOut">
              <a:rPr lang="en-US" smtClean="0"/>
              <a:pPr/>
              <a:t>5/14/2017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4F2BBC-5EB6-4D9A-B6C6-67CBEF64AE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1"/>
            <a:ext cx="7467600" cy="1371599"/>
          </a:xfrm>
        </p:spPr>
        <p:txBody>
          <a:bodyPr>
            <a:normAutofit fontScale="90000"/>
          </a:bodyPr>
          <a:lstStyle/>
          <a:p>
            <a:r>
              <a:rPr lang="en-US" dirty="0" smtClean="0"/>
              <a:t> </a:t>
            </a:r>
            <a:r>
              <a:rPr lang="en-US" sz="4000" dirty="0" smtClean="0"/>
              <a:t>ENTERPRENEURSHIP PACKAGE</a:t>
            </a:r>
            <a:endParaRPr lang="en-US" sz="4000" dirty="0"/>
          </a:p>
        </p:txBody>
      </p:sp>
      <p:sp>
        <p:nvSpPr>
          <p:cNvPr id="6" name="Subtitle 5"/>
          <p:cNvSpPr>
            <a:spLocks noGrp="1"/>
          </p:cNvSpPr>
          <p:nvPr>
            <p:ph type="subTitle" idx="1"/>
          </p:nvPr>
        </p:nvSpPr>
        <p:spPr/>
        <p:txBody>
          <a:bodyPr/>
          <a:lstStyle/>
          <a:p>
            <a:endParaRPr lang="en-US" dirty="0"/>
          </a:p>
        </p:txBody>
      </p:sp>
      <p:graphicFrame>
        <p:nvGraphicFramePr>
          <p:cNvPr id="4" name="Diagram 3"/>
          <p:cNvGraphicFramePr/>
          <p:nvPr/>
        </p:nvGraphicFramePr>
        <p:xfrm>
          <a:off x="838200" y="1752600"/>
          <a:ext cx="7772400" cy="2982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Autofit/>
          </a:bodyPr>
          <a:lstStyle/>
          <a:p>
            <a:pPr algn="ctr"/>
            <a:r>
              <a:rPr lang="en-US" sz="2800" dirty="0" smtClean="0"/>
              <a:t>SOFT WARE TRAINING</a:t>
            </a:r>
            <a:endParaRPr lang="en-US" sz="2800" dirty="0"/>
          </a:p>
        </p:txBody>
      </p:sp>
      <p:graphicFrame>
        <p:nvGraphicFramePr>
          <p:cNvPr id="6" name="Diagram 5"/>
          <p:cNvGraphicFramePr/>
          <p:nvPr/>
        </p:nvGraphicFramePr>
        <p:xfrm>
          <a:off x="685800" y="838200"/>
          <a:ext cx="7772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599"/>
          </a:xfrm>
        </p:spPr>
        <p:txBody>
          <a:bodyPr>
            <a:normAutofit fontScale="90000"/>
          </a:bodyPr>
          <a:lstStyle/>
          <a:p>
            <a:pPr algn="ctr"/>
            <a:r>
              <a:rPr lang="en-US" sz="3600" dirty="0" smtClean="0"/>
              <a:t>COSMETOLOGY</a:t>
            </a:r>
            <a:endParaRPr lang="en-US" sz="3600" dirty="0"/>
          </a:p>
        </p:txBody>
      </p:sp>
      <p:graphicFrame>
        <p:nvGraphicFramePr>
          <p:cNvPr id="10" name="Diagram 9"/>
          <p:cNvGraphicFramePr/>
          <p:nvPr/>
        </p:nvGraphicFramePr>
        <p:xfrm>
          <a:off x="685800" y="1143000"/>
          <a:ext cx="77724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457199"/>
          </a:xfrm>
        </p:spPr>
        <p:txBody>
          <a:bodyPr>
            <a:normAutofit fontScale="90000"/>
          </a:bodyPr>
          <a:lstStyle/>
          <a:p>
            <a:pPr algn="ctr"/>
            <a:r>
              <a:rPr lang="en-US" sz="2800" dirty="0" smtClean="0"/>
              <a:t>CONFECTIONARIES</a:t>
            </a:r>
            <a:endParaRPr lang="en-US" sz="2800" dirty="0"/>
          </a:p>
        </p:txBody>
      </p:sp>
      <p:graphicFrame>
        <p:nvGraphicFramePr>
          <p:cNvPr id="6" name="Diagram 5"/>
          <p:cNvGraphicFramePr/>
          <p:nvPr/>
        </p:nvGraphicFramePr>
        <p:xfrm>
          <a:off x="685800" y="9144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304800"/>
          <a:ext cx="7772400" cy="544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GOD BLESS YOU </a:t>
            </a:r>
          </a:p>
          <a:p>
            <a:r>
              <a:rPr lang="en-US" sz="4800" dirty="0" smtClean="0"/>
              <a:t>AND</a:t>
            </a:r>
          </a:p>
          <a:p>
            <a:r>
              <a:rPr lang="en-US" sz="4800" dirty="0" smtClean="0"/>
              <a:t>HAVE A WONDERFUL DAY</a:t>
            </a:r>
          </a:p>
          <a:p>
            <a:r>
              <a:rPr lang="en-US" sz="4800" dirty="0" smtClean="0"/>
              <a:t>*************************</a:t>
            </a:r>
            <a:endParaRPr lang="en-US" sz="4800" dirty="0"/>
          </a:p>
        </p:txBody>
      </p:sp>
      <p:sp>
        <p:nvSpPr>
          <p:cNvPr id="3" name="Title 2"/>
          <p:cNvSpPr>
            <a:spLocks noGrp="1"/>
          </p:cNvSpPr>
          <p:nvPr>
            <p:ph type="title"/>
          </p:nvPr>
        </p:nvSpPr>
        <p:spPr/>
        <p:txBody>
          <a:bodyPr>
            <a:normAutofit/>
          </a:bodyPr>
          <a:lstStyle/>
          <a:p>
            <a:r>
              <a:rPr lang="en-US" sz="4800" dirty="0" smtClean="0"/>
              <a:t>CONCLUDING REMARKS!!!</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457199"/>
          </a:xfrm>
        </p:spPr>
        <p:txBody>
          <a:bodyPr>
            <a:normAutofit fontScale="90000"/>
          </a:bodyPr>
          <a:lstStyle/>
          <a:p>
            <a:pPr algn="ctr"/>
            <a:r>
              <a:rPr lang="en-US" sz="2800" dirty="0" smtClean="0"/>
              <a:t>STYLIZED FACTS</a:t>
            </a:r>
            <a:endParaRPr lang="en-US" sz="2800" dirty="0"/>
          </a:p>
        </p:txBody>
      </p:sp>
      <p:sp>
        <p:nvSpPr>
          <p:cNvPr id="3" name="Subtitle 2"/>
          <p:cNvSpPr>
            <a:spLocks noGrp="1"/>
          </p:cNvSpPr>
          <p:nvPr>
            <p:ph type="subTitle" idx="1"/>
          </p:nvPr>
        </p:nvSpPr>
        <p:spPr>
          <a:xfrm>
            <a:off x="685800" y="838200"/>
            <a:ext cx="7772400" cy="4419600"/>
          </a:xfrm>
        </p:spPr>
        <p:txBody>
          <a:bodyPr>
            <a:normAutofit fontScale="85000" lnSpcReduction="20000"/>
          </a:bodyPr>
          <a:lstStyle/>
          <a:p>
            <a:pPr algn="l"/>
            <a:r>
              <a:rPr lang="en-US" sz="3800" b="1" dirty="0" smtClean="0"/>
              <a:t>The university is established for human capital development, research and technological </a:t>
            </a:r>
            <a:r>
              <a:rPr lang="en-US" sz="3800" b="1" dirty="0" smtClean="0"/>
              <a:t>innovation</a:t>
            </a:r>
          </a:p>
          <a:p>
            <a:pPr algn="l"/>
            <a:endParaRPr lang="en-US" sz="3800" b="1" dirty="0" smtClean="0"/>
          </a:p>
          <a:p>
            <a:pPr algn="l"/>
            <a:r>
              <a:rPr lang="en-US" sz="3800" b="1" dirty="0" smtClean="0"/>
              <a:t>This has resulted</a:t>
            </a:r>
            <a:r>
              <a:rPr lang="en-US" sz="3800" b="1" dirty="0" smtClean="0"/>
              <a:t> in increased  number </a:t>
            </a:r>
            <a:r>
              <a:rPr lang="en-US" sz="3800" b="1" dirty="0" smtClean="0"/>
              <a:t>of universities and  enrollment rates </a:t>
            </a:r>
          </a:p>
          <a:p>
            <a:pPr algn="l"/>
            <a:endParaRPr lang="en-US" sz="3800" b="1" dirty="0" smtClean="0"/>
          </a:p>
          <a:p>
            <a:pPr algn="l"/>
            <a:r>
              <a:rPr lang="en-US" sz="3800" b="1" dirty="0" smtClean="0"/>
              <a:t>Graduate turnout rates </a:t>
            </a:r>
            <a:r>
              <a:rPr lang="en-US" sz="3800" b="1" dirty="0" smtClean="0"/>
              <a:t>is about </a:t>
            </a:r>
            <a:r>
              <a:rPr lang="en-US" sz="3800" b="1" dirty="0" smtClean="0"/>
              <a:t>500,000 </a:t>
            </a:r>
            <a:r>
              <a:rPr lang="en-US" sz="3800" b="1" dirty="0" smtClean="0"/>
              <a:t> yearly</a:t>
            </a:r>
            <a:endParaRPr lang="en-US" sz="3800" b="1" dirty="0" smtClean="0"/>
          </a:p>
          <a:p>
            <a:pPr algn="l"/>
            <a:endParaRPr lang="en-US" sz="3800" b="1" dirty="0" smtClean="0"/>
          </a:p>
          <a:p>
            <a:endParaRPr lang="en-US" b="1" dirty="0" smtClean="0"/>
          </a:p>
          <a:p>
            <a:pPr algn="l"/>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2000"/>
          </a:xfrm>
        </p:spPr>
        <p:txBody>
          <a:bodyPr>
            <a:normAutofit fontScale="90000"/>
          </a:bodyPr>
          <a:lstStyle/>
          <a:p>
            <a:pPr algn="ctr"/>
            <a:r>
              <a:rPr lang="en-US" dirty="0" smtClean="0"/>
              <a:t>Stylized facts </a:t>
            </a:r>
            <a:r>
              <a:rPr lang="en-US" dirty="0" err="1" smtClean="0"/>
              <a:t>contd</a:t>
            </a:r>
            <a:endParaRPr lang="en-US" dirty="0"/>
          </a:p>
        </p:txBody>
      </p:sp>
      <p:sp>
        <p:nvSpPr>
          <p:cNvPr id="3" name="Subtitle 2"/>
          <p:cNvSpPr>
            <a:spLocks noGrp="1"/>
          </p:cNvSpPr>
          <p:nvPr>
            <p:ph type="subTitle" idx="1"/>
          </p:nvPr>
        </p:nvSpPr>
        <p:spPr>
          <a:xfrm>
            <a:off x="685800" y="914400"/>
            <a:ext cx="7772400" cy="4343400"/>
          </a:xfrm>
        </p:spPr>
        <p:txBody>
          <a:bodyPr>
            <a:normAutofit fontScale="77500" lnSpcReduction="20000"/>
          </a:bodyPr>
          <a:lstStyle/>
          <a:p>
            <a:pPr algn="l"/>
            <a:r>
              <a:rPr lang="en-US" sz="2800" b="1" dirty="0" smtClean="0"/>
              <a:t>Unemployability of graduates  </a:t>
            </a:r>
            <a:r>
              <a:rPr lang="en-US" sz="2800" b="1" dirty="0" smtClean="0"/>
              <a:t>is a </a:t>
            </a:r>
            <a:r>
              <a:rPr lang="en-US" sz="2800" b="1" dirty="0" smtClean="0"/>
              <a:t>perennial problem in Nigeria due to </a:t>
            </a:r>
            <a:r>
              <a:rPr lang="en-US" sz="2800" b="1" dirty="0" smtClean="0"/>
              <a:t> the disparity between the school </a:t>
            </a:r>
            <a:r>
              <a:rPr lang="en-US" sz="2800" b="1" dirty="0" smtClean="0"/>
              <a:t>curriculum and labor market requirements</a:t>
            </a:r>
          </a:p>
          <a:p>
            <a:pPr algn="l"/>
            <a:endParaRPr lang="en-US" sz="2800" b="1" dirty="0" smtClean="0"/>
          </a:p>
          <a:p>
            <a:pPr algn="l"/>
            <a:r>
              <a:rPr lang="en-US" sz="2800" b="1" dirty="0" smtClean="0"/>
              <a:t>Graduate unemployment rates </a:t>
            </a:r>
            <a:r>
              <a:rPr lang="en-US" sz="2800" b="1" dirty="0" smtClean="0"/>
              <a:t>has increased to </a:t>
            </a:r>
            <a:r>
              <a:rPr lang="en-US" sz="2800" b="1" dirty="0" smtClean="0"/>
              <a:t>approximately 47% </a:t>
            </a:r>
            <a:r>
              <a:rPr lang="en-US" sz="2800" b="1" dirty="0" smtClean="0"/>
              <a:t> in spite of government policies with attendant consequences</a:t>
            </a:r>
            <a:endParaRPr lang="en-US" sz="2800" dirty="0" smtClean="0"/>
          </a:p>
          <a:p>
            <a:endParaRPr lang="en-US" sz="2800" dirty="0" smtClean="0"/>
          </a:p>
          <a:p>
            <a:r>
              <a:rPr lang="en-US" sz="2800" b="1" dirty="0" smtClean="0"/>
              <a:t>‘Unemployment is like a headache or a high temperature, unpleasant and exhausting </a:t>
            </a:r>
            <a:r>
              <a:rPr lang="en-US" sz="2800" b="1" dirty="0" smtClean="0"/>
              <a:t>‘………….</a:t>
            </a:r>
            <a:r>
              <a:rPr lang="en-US" sz="2800" b="1" dirty="0" smtClean="0"/>
              <a:t>W</a:t>
            </a:r>
            <a:r>
              <a:rPr lang="en-US" sz="2800" b="1" dirty="0" smtClean="0"/>
              <a:t>illiam </a:t>
            </a:r>
            <a:r>
              <a:rPr lang="en-US" sz="2800" b="1" dirty="0" smtClean="0"/>
              <a:t>H</a:t>
            </a:r>
            <a:r>
              <a:rPr lang="en-US" sz="2800" b="1" dirty="0" smtClean="0"/>
              <a:t>enry </a:t>
            </a:r>
            <a:r>
              <a:rPr lang="en-US" sz="2800" b="1" dirty="0" err="1" smtClean="0"/>
              <a:t>B</a:t>
            </a:r>
            <a:r>
              <a:rPr lang="en-US" sz="2800" b="1" dirty="0" err="1" smtClean="0"/>
              <a:t>everidge</a:t>
            </a:r>
            <a:endParaRPr lang="en-US" sz="2800" b="1" dirty="0" smtClean="0"/>
          </a:p>
          <a:p>
            <a:r>
              <a:rPr lang="en-US" sz="2800" b="1" dirty="0" smtClean="0"/>
              <a:t>When you are  unemployed, weekends are like </a:t>
            </a:r>
          </a:p>
          <a:p>
            <a:r>
              <a:rPr lang="en-US" sz="2800" b="1" dirty="0" smtClean="0"/>
              <a:t>seven days long…..</a:t>
            </a:r>
            <a:r>
              <a:rPr lang="en-US" sz="2800" b="1" dirty="0" err="1" smtClean="0"/>
              <a:t>Mokokoma</a:t>
            </a:r>
            <a:r>
              <a:rPr lang="en-US" sz="2800" b="1" dirty="0" smtClean="0"/>
              <a:t>  </a:t>
            </a:r>
            <a:r>
              <a:rPr lang="en-US" sz="2800" b="1" dirty="0" err="1" smtClean="0"/>
              <a:t>Mokhonoana</a:t>
            </a:r>
            <a:endParaRPr lang="en-US" sz="2800"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33399"/>
          </a:xfrm>
        </p:spPr>
        <p:txBody>
          <a:bodyPr>
            <a:normAutofit/>
          </a:bodyPr>
          <a:lstStyle/>
          <a:p>
            <a:pPr algn="l"/>
            <a:r>
              <a:rPr lang="en-US" sz="2400" dirty="0" smtClean="0"/>
              <a:t>UNEMPLOYMENT STATISTICS</a:t>
            </a:r>
            <a:endParaRPr lang="en-US" sz="2400" dirty="0"/>
          </a:p>
        </p:txBody>
      </p:sp>
      <p:sp>
        <p:nvSpPr>
          <p:cNvPr id="3" name="Subtitle 2"/>
          <p:cNvSpPr>
            <a:spLocks noGrp="1"/>
          </p:cNvSpPr>
          <p:nvPr>
            <p:ph type="subTitle" idx="1"/>
          </p:nvPr>
        </p:nvSpPr>
        <p:spPr>
          <a:xfrm>
            <a:off x="685800" y="914400"/>
            <a:ext cx="7772400" cy="4191000"/>
          </a:xfrm>
        </p:spPr>
        <p:txBody>
          <a:bodyPr>
            <a:normAutofit/>
          </a:bodyPr>
          <a:lstStyle/>
          <a:p>
            <a:pPr algn="l">
              <a:buFont typeface="Arial" pitchFamily="34" charset="0"/>
              <a:buChar char="•"/>
              <a:defRPr/>
            </a:pPr>
            <a:endParaRPr lang="en-US" dirty="0"/>
          </a:p>
        </p:txBody>
      </p:sp>
      <p:pic>
        <p:nvPicPr>
          <p:cNvPr id="4" name="ImageChart" descr="Nigeria Unemployment Rate"/>
          <p:cNvPicPr/>
          <p:nvPr/>
        </p:nvPicPr>
        <p:blipFill>
          <a:blip r:embed="rId2"/>
          <a:srcRect/>
          <a:stretch>
            <a:fillRect/>
          </a:stretch>
        </p:blipFill>
        <p:spPr bwMode="auto">
          <a:xfrm>
            <a:off x="685800" y="914400"/>
            <a:ext cx="7848600" cy="4267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685799"/>
          </a:xfrm>
        </p:spPr>
        <p:txBody>
          <a:bodyPr>
            <a:normAutofit/>
          </a:bodyPr>
          <a:lstStyle/>
          <a:p>
            <a:pPr algn="ctr"/>
            <a:r>
              <a:rPr lang="en-US" sz="3200" dirty="0" smtClean="0"/>
              <a:t>SOLUTION?</a:t>
            </a:r>
            <a:endParaRPr lang="en-US" sz="3200" dirty="0"/>
          </a:p>
        </p:txBody>
      </p:sp>
      <p:graphicFrame>
        <p:nvGraphicFramePr>
          <p:cNvPr id="5" name="Diagram 4"/>
          <p:cNvGraphicFramePr/>
          <p:nvPr/>
        </p:nvGraphicFramePr>
        <p:xfrm>
          <a:off x="685800" y="1524000"/>
          <a:ext cx="7772400" cy="3287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fontScale="90000"/>
          </a:bodyPr>
          <a:lstStyle/>
          <a:p>
            <a:pPr lvl="0" algn="ctr"/>
            <a:r>
              <a:rPr lang="en-US" sz="2800" dirty="0" smtClean="0"/>
              <a:t/>
            </a:r>
            <a:br>
              <a:rPr lang="en-US" sz="2800" dirty="0" smtClean="0"/>
            </a:br>
            <a:r>
              <a:rPr lang="en-US" sz="2200" dirty="0" smtClean="0"/>
              <a:t> UNN INITIATIVE: ON LINE </a:t>
            </a:r>
            <a:r>
              <a:rPr lang="en-US" sz="2200" dirty="0" smtClean="0"/>
              <a:t>ENTREPRENEURSHIP </a:t>
            </a:r>
            <a:r>
              <a:rPr lang="en-US" sz="2200" dirty="0" smtClean="0"/>
              <a:t>PACKAGE</a:t>
            </a:r>
            <a:br>
              <a:rPr lang="en-US" sz="2200" dirty="0" smtClean="0"/>
            </a:br>
            <a:r>
              <a:rPr lang="en-US" sz="2200" dirty="0" smtClean="0"/>
              <a:t>WITH VARIOUS ADVANTAGES</a:t>
            </a:r>
            <a:endParaRPr lang="en-US" sz="2200" dirty="0"/>
          </a:p>
        </p:txBody>
      </p:sp>
      <p:graphicFrame>
        <p:nvGraphicFramePr>
          <p:cNvPr id="4" name="Diagram 3"/>
          <p:cNvGraphicFramePr/>
          <p:nvPr/>
        </p:nvGraphicFramePr>
        <p:xfrm>
          <a:off x="685800" y="1143000"/>
          <a:ext cx="7772400" cy="3668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pPr algn="ctr"/>
            <a:r>
              <a:rPr lang="en-US" sz="3200" dirty="0" smtClean="0"/>
              <a:t>GENERAL COURSE CONTENTS</a:t>
            </a:r>
            <a:endParaRPr lang="en-US" sz="3200" dirty="0"/>
          </a:p>
        </p:txBody>
      </p:sp>
      <p:graphicFrame>
        <p:nvGraphicFramePr>
          <p:cNvPr id="5" name="Diagram 4"/>
          <p:cNvGraphicFramePr/>
          <p:nvPr/>
        </p:nvGraphicFramePr>
        <p:xfrm>
          <a:off x="685800" y="762000"/>
          <a:ext cx="7772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pPr algn="ctr"/>
            <a:r>
              <a:rPr lang="en-US" sz="3200" dirty="0" smtClean="0"/>
              <a:t>GENERAL COURSE CONTENTS</a:t>
            </a:r>
            <a:endParaRPr lang="en-US" sz="3200" dirty="0"/>
          </a:p>
        </p:txBody>
      </p:sp>
      <p:graphicFrame>
        <p:nvGraphicFramePr>
          <p:cNvPr id="5" name="Diagram 4"/>
          <p:cNvGraphicFramePr/>
          <p:nvPr/>
        </p:nvGraphicFramePr>
        <p:xfrm>
          <a:off x="685800" y="762000"/>
          <a:ext cx="7772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pPr algn="ctr"/>
            <a:r>
              <a:rPr lang="en-US" sz="3600" dirty="0" smtClean="0"/>
              <a:t>SUBDIVISIONS: AGRICULTURE</a:t>
            </a:r>
            <a:endParaRPr lang="en-US" sz="3600" dirty="0"/>
          </a:p>
        </p:txBody>
      </p:sp>
      <p:graphicFrame>
        <p:nvGraphicFramePr>
          <p:cNvPr id="4" name="Diagram 3"/>
          <p:cNvGraphicFramePr/>
          <p:nvPr/>
        </p:nvGraphicFramePr>
        <p:xfrm>
          <a:off x="685800" y="914400"/>
          <a:ext cx="7772400" cy="3896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1056</TotalTime>
  <Words>512</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ENTERPRENEURSHIP PACKAGE</vt:lpstr>
      <vt:lpstr>STYLIZED FACTS</vt:lpstr>
      <vt:lpstr>Stylized facts contd</vt:lpstr>
      <vt:lpstr>UNEMPLOYMENT STATISTICS</vt:lpstr>
      <vt:lpstr>SOLUTION?</vt:lpstr>
      <vt:lpstr>  UNN INITIATIVE: ON LINE ENTREPRENEURSHIP PACKAGE WITH VARIOUS ADVANTAGES</vt:lpstr>
      <vt:lpstr>GENERAL COURSE CONTENTS</vt:lpstr>
      <vt:lpstr>GENERAL COURSE CONTENTS</vt:lpstr>
      <vt:lpstr>SUBDIVISIONS: AGRICULTURE</vt:lpstr>
      <vt:lpstr>SOFT WARE TRAINING</vt:lpstr>
      <vt:lpstr>COSMETOLOGY</vt:lpstr>
      <vt:lpstr>CONFECTIONARIES</vt:lpstr>
      <vt:lpstr>Slide 13</vt:lpstr>
      <vt:lpstr>CONCLUDING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BY</dc:title>
  <dc:creator>Dr Mrs Madueme</dc:creator>
  <cp:lastModifiedBy>Prof Madueme</cp:lastModifiedBy>
  <cp:revision>235</cp:revision>
  <dcterms:created xsi:type="dcterms:W3CDTF">2014-06-03T18:04:20Z</dcterms:created>
  <dcterms:modified xsi:type="dcterms:W3CDTF">2017-05-15T07:22:27Z</dcterms:modified>
</cp:coreProperties>
</file>